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9.svg" ContentType="image/svg"/>
  <Override PartName="/ppt/media/image28.png" ContentType="image/png"/>
  <Override PartName="/ppt/media/image27.svg" ContentType="image/svg"/>
  <Override PartName="/ppt/media/image8.png" ContentType="image/png"/>
  <Override PartName="/ppt/media/image26.png" ContentType="image/png"/>
  <Override PartName="/ppt/media/image25.png" ContentType="image/png"/>
  <Override PartName="/ppt/media/image49.svg" ContentType="image/svg"/>
  <Override PartName="/ppt/media/image23.png" ContentType="image/png"/>
  <Override PartName="/ppt/media/image47.svg" ContentType="image/svg"/>
  <Override PartName="/ppt/media/image21.png" ContentType="image/png"/>
  <Override PartName="/ppt/media/image45.svg" ContentType="image/svg"/>
  <Override PartName="/ppt/media/image19.png" ContentType="image/png"/>
  <Override PartName="/ppt/media/image22.svg" ContentType="image/svg"/>
  <Override PartName="/ppt/media/image2.png" ContentType="image/png"/>
  <Override PartName="/ppt/media/image34.png" ContentType="image/png"/>
  <Override PartName="/ppt/media/image3.svg" ContentType="image/svg"/>
  <Override PartName="/ppt/media/image35.svg" ContentType="image/svg"/>
  <Override PartName="/ppt/media/image48.png" ContentType="image/png"/>
  <Override PartName="/ppt/media/image24.svg" ContentType="image/svg"/>
  <Override PartName="/ppt/media/image30.png" ContentType="image/png"/>
  <Override PartName="/ppt/media/image15.png" ContentType="image/png"/>
  <Override PartName="/ppt/media/image7.svg" ContentType="image/svg"/>
  <Override PartName="/ppt/media/image39.svg" ContentType="image/svg"/>
  <Override PartName="/ppt/media/image18.svg" ContentType="image/svg"/>
  <Override PartName="/ppt/media/image32.png" ContentType="image/png"/>
  <Override PartName="/ppt/media/image4.png" ContentType="image/png"/>
  <Override PartName="/ppt/media/image36.png" ContentType="image/png"/>
  <Override PartName="/ppt/media/image44.png" ContentType="image/png"/>
  <Override PartName="/ppt/media/image31.svg" ContentType="image/svg"/>
  <Override PartName="/ppt/media/image33.svg" ContentType="image/svg"/>
  <Override PartName="/ppt/media/image46.png" ContentType="image/png"/>
  <Override PartName="/ppt/media/image40.png" ContentType="image/png"/>
  <Override PartName="/ppt/media/image14.svg" ContentType="image/svg"/>
  <Override PartName="/ppt/media/image41.png" ContentType="image/png"/>
  <Override PartName="/ppt/media/image42.svg" ContentType="image/svg"/>
  <Override PartName="/ppt/media/image43.png" ContentType="image/png"/>
  <Override PartName="/ppt/media/image11.svg" ContentType="image/svg"/>
  <Override PartName="/ppt/media/image16.svg" ContentType="image/svg"/>
  <Override PartName="/ppt/media/image12.png" ContentType="image/png"/>
  <Override PartName="/ppt/media/image9.svg" ContentType="image/svg"/>
  <Override PartName="/ppt/media/image17.png" ContentType="image/png"/>
  <Override PartName="/ppt/media/image13.png" ContentType="image/png"/>
  <Override PartName="/ppt/media/image5.svg" ContentType="image/svg"/>
  <Override PartName="/ppt/media/image37.svg" ContentType="image/svg"/>
  <Override PartName="/ppt/media/image10.png" ContentType="image/png"/>
  <Override PartName="/ppt/media/image20.svg" ContentType="image/svg"/>
  <Override PartName="/ppt/media/image1.png" ContentType="image/png"/>
  <Override PartName="/ppt/media/image38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4FF1F4-21D4-43F7-BE34-0C3586CEC5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4D6CA4E-3703-451C-A516-61ECE4E4B7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C1A8C3DD-78FE-4F17-9EBC-56D4E96591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80ACF3-504E-4A2D-A0F7-DFBA954450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CD9FD3-A071-4EB6-AFC1-E409C45689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7E9DE77-E4AC-4FAB-8631-42C74DC858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8F116B0-492D-4E8C-B1A3-13F65EE284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9F9CD75-C9B3-4515-90C1-4A478FC02E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E160878-46F0-413F-A0D5-9742C32E71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2E40B1F6-24C2-41D5-BDED-BBD585668B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50FF4B0-F246-4D0E-B96B-3E0EABD06B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D7BCDC-661F-4ACE-84C0-0F64F17D6D9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3501A2-3E81-4100-A34E-095FDA29F30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CF329D-938B-415D-BA2F-273A0EE6594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Master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5A793F-19C8-482B-BC8C-2EDB6560806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52EA35-FC30-4A12-B6D4-82BE2B0D2EC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F8F9E5-5C46-4344-983B-5928AFAC17B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39E556-7FE4-4990-AD1C-FFF476450B9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ED0E3E-697F-44C2-9083-C5D26B5B48A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FC39705-C4BF-4945-A7CD-2522D750047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C7CD82-B04B-4F53-9195-AA1C61A1C1F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809959B-4034-4B59-B8D9-01C3D1BD52F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image" Target="../media/image18.svg"/><Relationship Id="rId9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3.png"/><Relationship Id="rId8" Type="http://schemas.openxmlformats.org/officeDocument/2006/relationships/image" Target="../media/image24.svg"/><Relationship Id="rId9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svg"/><Relationship Id="rId4" Type="http://schemas.openxmlformats.org/officeDocument/2006/relationships/image" Target="../media/image28.png"/><Relationship Id="rId5" Type="http://schemas.openxmlformats.org/officeDocument/2006/relationships/image" Target="../media/image29.svg"/><Relationship Id="rId6" Type="http://schemas.openxmlformats.org/officeDocument/2006/relationships/image" Target="../media/image30.png"/><Relationship Id="rId7" Type="http://schemas.openxmlformats.org/officeDocument/2006/relationships/image" Target="../media/image31.svg"/><Relationship Id="rId8" Type="http://schemas.openxmlformats.org/officeDocument/2006/relationships/image" Target="../media/image1.png"/><Relationship Id="rId9" Type="http://schemas.openxmlformats.org/officeDocument/2006/relationships/image" Target="../media/image32.png"/><Relationship Id="rId10" Type="http://schemas.openxmlformats.org/officeDocument/2006/relationships/image" Target="../media/image33.svg"/><Relationship Id="rId11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svg"/><Relationship Id="rId4" Type="http://schemas.openxmlformats.org/officeDocument/2006/relationships/image" Target="../media/image36.png"/><Relationship Id="rId5" Type="http://schemas.openxmlformats.org/officeDocument/2006/relationships/image" Target="../media/image37.svg"/><Relationship Id="rId6" Type="http://schemas.openxmlformats.org/officeDocument/2006/relationships/image" Target="../media/image38.png"/><Relationship Id="rId7" Type="http://schemas.openxmlformats.org/officeDocument/2006/relationships/image" Target="../media/image39.svg"/><Relationship Id="rId8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image" Target="../media/image42.svg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43.png"/><Relationship Id="rId10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svg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47.svg"/><Relationship Id="rId7" Type="http://schemas.openxmlformats.org/officeDocument/2006/relationships/image" Target="../media/image48.png"/><Relationship Id="rId8" Type="http://schemas.openxmlformats.org/officeDocument/2006/relationships/image" Target="../media/image49.svg"/><Relationship Id="rId9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svg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47.svg"/><Relationship Id="rId7" Type="http://schemas.openxmlformats.org/officeDocument/2006/relationships/image" Target="../media/image48.png"/><Relationship Id="rId8" Type="http://schemas.openxmlformats.org/officeDocument/2006/relationships/image" Target="../media/image49.svg"/><Relationship Id="rId9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-2449800" y="552384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-961200" y="8999640"/>
            <a:ext cx="2304000" cy="2191680"/>
          </a:xfrm>
          <a:custGeom>
            <a:avLst/>
            <a:gdLst>
              <a:gd name="textAreaLeft" fmla="*/ 0 w 2304000"/>
              <a:gd name="textAreaRight" fmla="*/ 2304360 w 2304000"/>
              <a:gd name="textAreaTop" fmla="*/ 0 h 2191680"/>
              <a:gd name="textAreaBottom" fmla="*/ 2192040 h 2191680"/>
            </a:gdLst>
            <a:ahLst/>
            <a:rect l="textAreaLeft" t="textAreaTop" r="textAreaRight" b="textAreaBottom"/>
            <a:pathLst>
              <a:path w="2304374" h="2192036">
                <a:moveTo>
                  <a:pt x="0" y="0"/>
                </a:moveTo>
                <a:lnTo>
                  <a:pt x="2304374" y="0"/>
                </a:lnTo>
                <a:lnTo>
                  <a:pt x="2304374" y="2192037"/>
                </a:lnTo>
                <a:lnTo>
                  <a:pt x="0" y="2192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Freeform 4"/>
          <p:cNvSpPr/>
          <p:nvPr/>
        </p:nvSpPr>
        <p:spPr>
          <a:xfrm rot="1588200">
            <a:off x="17255160" y="4812120"/>
            <a:ext cx="2503440" cy="2444040"/>
          </a:xfrm>
          <a:custGeom>
            <a:avLst/>
            <a:gdLst>
              <a:gd name="textAreaLeft" fmla="*/ 0 w 2503440"/>
              <a:gd name="textAreaRight" fmla="*/ 2503800 w 2503440"/>
              <a:gd name="textAreaTop" fmla="*/ 0 h 2444040"/>
              <a:gd name="textAreaBottom" fmla="*/ 2444400 h 2444040"/>
            </a:gdLst>
            <a:ahLst/>
            <a:rect l="textAreaLeft" t="textAreaTop" r="textAreaRight" b="textAreaBottom"/>
            <a:pathLst>
              <a:path w="2503948" h="2444479">
                <a:moveTo>
                  <a:pt x="0" y="0"/>
                </a:moveTo>
                <a:lnTo>
                  <a:pt x="2503948" y="0"/>
                </a:lnTo>
                <a:lnTo>
                  <a:pt x="2503948" y="2444479"/>
                </a:lnTo>
                <a:lnTo>
                  <a:pt x="0" y="24444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3144680" y="-442980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" name="Group 6"/>
          <p:cNvGrpSpPr/>
          <p:nvPr/>
        </p:nvGrpSpPr>
        <p:grpSpPr>
          <a:xfrm>
            <a:off x="2073240" y="3268440"/>
            <a:ext cx="14141520" cy="2145240"/>
            <a:chOff x="2073240" y="3268440"/>
            <a:chExt cx="14141520" cy="2145240"/>
          </a:xfrm>
        </p:grpSpPr>
        <p:sp>
          <p:nvSpPr>
            <p:cNvPr id="72" name="Freeform 7"/>
            <p:cNvSpPr/>
            <p:nvPr/>
          </p:nvSpPr>
          <p:spPr>
            <a:xfrm>
              <a:off x="2073240" y="3340800"/>
              <a:ext cx="14141520" cy="2072880"/>
            </a:xfrm>
            <a:custGeom>
              <a:avLst/>
              <a:gdLst>
                <a:gd name="textAreaLeft" fmla="*/ 0 w 14141520"/>
                <a:gd name="textAreaRight" fmla="*/ 14141880 w 14141520"/>
                <a:gd name="textAreaTop" fmla="*/ 0 h 2072880"/>
                <a:gd name="textAreaBottom" fmla="*/ 2073240 h 2072880"/>
              </a:gdLst>
              <a:ahLst/>
              <a:rect l="textAreaLeft" t="textAreaTop" r="textAreaRight" b="textAreaBottom"/>
              <a:pathLst>
                <a:path w="3724576" h="546043">
                  <a:moveTo>
                    <a:pt x="0" y="0"/>
                  </a:moveTo>
                  <a:lnTo>
                    <a:pt x="3724576" y="0"/>
                  </a:lnTo>
                  <a:lnTo>
                    <a:pt x="3724576" y="546043"/>
                  </a:lnTo>
                  <a:lnTo>
                    <a:pt x="0" y="5460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" name="TextBox 8"/>
            <p:cNvSpPr/>
            <p:nvPr/>
          </p:nvSpPr>
          <p:spPr>
            <a:xfrm>
              <a:off x="2073240" y="3268440"/>
              <a:ext cx="14141520" cy="214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4" name="TextBox 9"/>
          <p:cNvSpPr/>
          <p:nvPr/>
        </p:nvSpPr>
        <p:spPr>
          <a:xfrm>
            <a:off x="4403880" y="5488920"/>
            <a:ext cx="95407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800"/>
              </a:lnSpc>
            </a:pPr>
            <a:r>
              <a:rPr b="1" lang="en-US" sz="9000" spc="-1" strike="noStrike">
                <a:solidFill>
                  <a:srgbClr val="090909"/>
                </a:solidFill>
                <a:latin typeface="Poppins Bold"/>
                <a:ea typeface="Poppins Bold"/>
              </a:rPr>
              <a:t> </a:t>
            </a:r>
            <a:r>
              <a:rPr b="1" lang="en-US" sz="9000" spc="-1" strike="noStrike">
                <a:solidFill>
                  <a:srgbClr val="090909"/>
                </a:solidFill>
                <a:latin typeface="Poppins Bold"/>
                <a:ea typeface="Poppins Bold"/>
              </a:rPr>
              <a:t>FUTURE VISION</a:t>
            </a:r>
            <a:endParaRPr b="0" lang="en-US" sz="9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0"/>
          <p:cNvSpPr/>
          <p:nvPr/>
        </p:nvSpPr>
        <p:spPr>
          <a:xfrm>
            <a:off x="2637000" y="3553560"/>
            <a:ext cx="1336500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800"/>
              </a:lnSpc>
            </a:pPr>
            <a:r>
              <a:rPr b="1" lang="en-US" sz="9000" spc="-1" strike="noStrike">
                <a:solidFill>
                  <a:srgbClr val="f2f2f2"/>
                </a:solidFill>
                <a:latin typeface="Poppins Bold"/>
                <a:ea typeface="Poppins Bold"/>
              </a:rPr>
              <a:t>MY CAREER JOURNEY &amp;</a:t>
            </a:r>
            <a:endParaRPr b="0" lang="en-US" sz="9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9322920" y="1687320"/>
            <a:ext cx="6439680" cy="2595960"/>
            <a:chOff x="9322920" y="1687320"/>
            <a:chExt cx="6439680" cy="2595960"/>
          </a:xfrm>
        </p:grpSpPr>
        <p:grpSp>
          <p:nvGrpSpPr>
            <p:cNvPr id="78" name="Group 3"/>
            <p:cNvGrpSpPr/>
            <p:nvPr/>
          </p:nvGrpSpPr>
          <p:grpSpPr>
            <a:xfrm>
              <a:off x="9322920" y="1687320"/>
              <a:ext cx="6439680" cy="2595960"/>
              <a:chOff x="9322920" y="1687320"/>
              <a:chExt cx="6439680" cy="2595960"/>
            </a:xfrm>
          </p:grpSpPr>
          <p:sp>
            <p:nvSpPr>
              <p:cNvPr id="79" name="Freeform 4"/>
              <p:cNvSpPr/>
              <p:nvPr/>
            </p:nvSpPr>
            <p:spPr>
              <a:xfrm>
                <a:off x="9322920" y="2388600"/>
                <a:ext cx="6439680" cy="1894320"/>
              </a:xfrm>
              <a:custGeom>
                <a:avLst/>
                <a:gdLst>
                  <a:gd name="textAreaLeft" fmla="*/ 0 w 6439680"/>
                  <a:gd name="textAreaRight" fmla="*/ 6440040 w 6439680"/>
                  <a:gd name="textAreaTop" fmla="*/ 0 h 1894320"/>
                  <a:gd name="textAreaBottom" fmla="*/ 1894680 h 1894320"/>
                </a:gdLst>
                <a:ahLst/>
                <a:rect l="textAreaLeft" t="textAreaTop" r="textAreaRight" b="textAreaBottom"/>
                <a:pathLst>
                  <a:path w="2011583" h="591839">
                    <a:moveTo>
                      <a:pt x="15205" y="0"/>
                    </a:moveTo>
                    <a:lnTo>
                      <a:pt x="1996379" y="0"/>
                    </a:lnTo>
                    <a:cubicBezTo>
                      <a:pt x="2004776" y="0"/>
                      <a:pt x="2011583" y="6807"/>
                      <a:pt x="2011583" y="15205"/>
                    </a:cubicBezTo>
                    <a:lnTo>
                      <a:pt x="2011583" y="576634"/>
                    </a:lnTo>
                    <a:cubicBezTo>
                      <a:pt x="2011583" y="585031"/>
                      <a:pt x="2004776" y="591839"/>
                      <a:pt x="1996379" y="591839"/>
                    </a:cubicBezTo>
                    <a:lnTo>
                      <a:pt x="15205" y="591839"/>
                    </a:lnTo>
                    <a:cubicBezTo>
                      <a:pt x="11172" y="591839"/>
                      <a:pt x="7305" y="590237"/>
                      <a:pt x="4453" y="587386"/>
                    </a:cubicBezTo>
                    <a:cubicBezTo>
                      <a:pt x="1602" y="584534"/>
                      <a:pt x="0" y="580667"/>
                      <a:pt x="0" y="576634"/>
                    </a:cubicBezTo>
                    <a:lnTo>
                      <a:pt x="0" y="15205"/>
                    </a:lnTo>
                    <a:cubicBezTo>
                      <a:pt x="0" y="6807"/>
                      <a:pt x="6807" y="0"/>
                      <a:pt x="15205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0" name="TextBox 5"/>
              <p:cNvSpPr/>
              <p:nvPr/>
            </p:nvSpPr>
            <p:spPr>
              <a:xfrm>
                <a:off x="9322920" y="1687320"/>
                <a:ext cx="6439680" cy="2595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81" name="TextBox 6"/>
            <p:cNvSpPr/>
            <p:nvPr/>
          </p:nvSpPr>
          <p:spPr>
            <a:xfrm>
              <a:off x="9322920" y="3191040"/>
              <a:ext cx="56959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2" name="Freeform 7"/>
          <p:cNvSpPr/>
          <p:nvPr/>
        </p:nvSpPr>
        <p:spPr>
          <a:xfrm>
            <a:off x="11924640" y="-4429800"/>
            <a:ext cx="9448920" cy="9448920"/>
          </a:xfrm>
          <a:custGeom>
            <a:avLst/>
            <a:gdLst>
              <a:gd name="textAreaLeft" fmla="*/ 0 w 9448920"/>
              <a:gd name="textAreaRight" fmla="*/ 9449280 w 9448920"/>
              <a:gd name="textAreaTop" fmla="*/ 0 h 9448920"/>
              <a:gd name="textAreaBottom" fmla="*/ 9449280 h 9448920"/>
            </a:gdLst>
            <a:ahLst/>
            <a:rect l="textAreaLeft" t="textAreaTop" r="textAreaRight" b="textAreaBottom"/>
            <a:pathLst>
              <a:path w="9449292" h="9449292">
                <a:moveTo>
                  <a:pt x="0" y="0"/>
                </a:moveTo>
                <a:lnTo>
                  <a:pt x="9449292" y="0"/>
                </a:lnTo>
                <a:lnTo>
                  <a:pt x="9449292" y="9449292"/>
                </a:lnTo>
                <a:lnTo>
                  <a:pt x="0" y="94492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" name="Group 8"/>
          <p:cNvGrpSpPr/>
          <p:nvPr/>
        </p:nvGrpSpPr>
        <p:grpSpPr>
          <a:xfrm>
            <a:off x="1947960" y="4638600"/>
            <a:ext cx="6439680" cy="2595960"/>
            <a:chOff x="1947960" y="4638600"/>
            <a:chExt cx="6439680" cy="2595960"/>
          </a:xfrm>
        </p:grpSpPr>
        <p:grpSp>
          <p:nvGrpSpPr>
            <p:cNvPr id="84" name="Group 9"/>
            <p:cNvGrpSpPr/>
            <p:nvPr/>
          </p:nvGrpSpPr>
          <p:grpSpPr>
            <a:xfrm>
              <a:off x="1947960" y="4638600"/>
              <a:ext cx="6439680" cy="2595960"/>
              <a:chOff x="1947960" y="4638600"/>
              <a:chExt cx="6439680" cy="2595960"/>
            </a:xfrm>
          </p:grpSpPr>
          <p:sp>
            <p:nvSpPr>
              <p:cNvPr id="85" name="Freeform 10"/>
              <p:cNvSpPr/>
              <p:nvPr/>
            </p:nvSpPr>
            <p:spPr>
              <a:xfrm>
                <a:off x="1947960" y="5339880"/>
                <a:ext cx="6439680" cy="1894320"/>
              </a:xfrm>
              <a:custGeom>
                <a:avLst/>
                <a:gdLst>
                  <a:gd name="textAreaLeft" fmla="*/ 0 w 6439680"/>
                  <a:gd name="textAreaRight" fmla="*/ 6440040 w 6439680"/>
                  <a:gd name="textAreaTop" fmla="*/ 0 h 1894320"/>
                  <a:gd name="textAreaBottom" fmla="*/ 1894680 h 1894320"/>
                </a:gdLst>
                <a:ahLst/>
                <a:rect l="textAreaLeft" t="textAreaTop" r="textAreaRight" b="textAreaBottom"/>
                <a:pathLst>
                  <a:path w="2011583" h="591839">
                    <a:moveTo>
                      <a:pt x="15205" y="0"/>
                    </a:moveTo>
                    <a:lnTo>
                      <a:pt x="1996379" y="0"/>
                    </a:lnTo>
                    <a:cubicBezTo>
                      <a:pt x="2004776" y="0"/>
                      <a:pt x="2011583" y="6807"/>
                      <a:pt x="2011583" y="15205"/>
                    </a:cubicBezTo>
                    <a:lnTo>
                      <a:pt x="2011583" y="576634"/>
                    </a:lnTo>
                    <a:cubicBezTo>
                      <a:pt x="2011583" y="585031"/>
                      <a:pt x="2004776" y="591839"/>
                      <a:pt x="1996379" y="591839"/>
                    </a:cubicBezTo>
                    <a:lnTo>
                      <a:pt x="15205" y="591839"/>
                    </a:lnTo>
                    <a:cubicBezTo>
                      <a:pt x="11172" y="591839"/>
                      <a:pt x="7305" y="590237"/>
                      <a:pt x="4453" y="587386"/>
                    </a:cubicBezTo>
                    <a:cubicBezTo>
                      <a:pt x="1602" y="584534"/>
                      <a:pt x="0" y="580667"/>
                      <a:pt x="0" y="576634"/>
                    </a:cubicBezTo>
                    <a:lnTo>
                      <a:pt x="0" y="15205"/>
                    </a:lnTo>
                    <a:cubicBezTo>
                      <a:pt x="0" y="6807"/>
                      <a:pt x="6807" y="0"/>
                      <a:pt x="15205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6" name="TextBox 11"/>
              <p:cNvSpPr/>
              <p:nvPr/>
            </p:nvSpPr>
            <p:spPr>
              <a:xfrm>
                <a:off x="1947960" y="4638600"/>
                <a:ext cx="6439680" cy="2595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87" name="TextBox 12"/>
            <p:cNvSpPr/>
            <p:nvPr/>
          </p:nvSpPr>
          <p:spPr>
            <a:xfrm>
              <a:off x="1947960" y="6142320"/>
              <a:ext cx="56959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8" name="Freeform 13"/>
          <p:cNvSpPr/>
          <p:nvPr/>
        </p:nvSpPr>
        <p:spPr>
          <a:xfrm>
            <a:off x="8929080" y="7469640"/>
            <a:ext cx="5487120" cy="3456720"/>
          </a:xfrm>
          <a:custGeom>
            <a:avLst/>
            <a:gdLst>
              <a:gd name="textAreaLeft" fmla="*/ 0 w 5487120"/>
              <a:gd name="textAreaRight" fmla="*/ 5487480 w 5487120"/>
              <a:gd name="textAreaTop" fmla="*/ 0 h 3456720"/>
              <a:gd name="textAreaBottom" fmla="*/ 3457080 h 3456720"/>
            </a:gdLst>
            <a:ahLst/>
            <a:rect l="textAreaLeft" t="textAreaTop" r="textAreaRight" b="textAreaBottom"/>
            <a:pathLst>
              <a:path w="5487330" h="3457018">
                <a:moveTo>
                  <a:pt x="0" y="0"/>
                </a:moveTo>
                <a:lnTo>
                  <a:pt x="5487330" y="0"/>
                </a:lnTo>
                <a:lnTo>
                  <a:pt x="5487330" y="3457018"/>
                </a:lnTo>
                <a:lnTo>
                  <a:pt x="0" y="34570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Freeform 14"/>
          <p:cNvSpPr/>
          <p:nvPr/>
        </p:nvSpPr>
        <p:spPr>
          <a:xfrm>
            <a:off x="3695040" y="762012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Freeform 15"/>
          <p:cNvSpPr/>
          <p:nvPr/>
        </p:nvSpPr>
        <p:spPr>
          <a:xfrm>
            <a:off x="7482960" y="-1838520"/>
            <a:ext cx="3679920" cy="3100320"/>
          </a:xfrm>
          <a:custGeom>
            <a:avLst/>
            <a:gdLst>
              <a:gd name="textAreaLeft" fmla="*/ 0 w 3679920"/>
              <a:gd name="textAreaRight" fmla="*/ 3680280 w 3679920"/>
              <a:gd name="textAreaTop" fmla="*/ 0 h 3100320"/>
              <a:gd name="textAreaBottom" fmla="*/ 3100680 h 3100320"/>
            </a:gdLst>
            <a:ahLst/>
            <a:rect l="textAreaLeft" t="textAreaTop" r="textAreaRight" b="textAreaBottom"/>
            <a:pathLst>
              <a:path w="3680124" h="3100504">
                <a:moveTo>
                  <a:pt x="0" y="0"/>
                </a:moveTo>
                <a:lnTo>
                  <a:pt x="3680124" y="0"/>
                </a:lnTo>
                <a:lnTo>
                  <a:pt x="3680124" y="3100504"/>
                </a:lnTo>
                <a:lnTo>
                  <a:pt x="0" y="3100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16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Freeform 17"/>
          <p:cNvSpPr/>
          <p:nvPr/>
        </p:nvSpPr>
        <p:spPr>
          <a:xfrm>
            <a:off x="2093040" y="-5708880"/>
            <a:ext cx="12142440" cy="7649640"/>
          </a:xfrm>
          <a:custGeom>
            <a:avLst/>
            <a:gdLst>
              <a:gd name="textAreaLeft" fmla="*/ 0 w 12142440"/>
              <a:gd name="textAreaRight" fmla="*/ 12142800 w 12142440"/>
              <a:gd name="textAreaTop" fmla="*/ 0 h 7649640"/>
              <a:gd name="textAreaBottom" fmla="*/ 7650000 h 7649640"/>
            </a:gdLst>
            <a:ahLst/>
            <a:rect l="textAreaLeft" t="textAreaTop" r="textAreaRight" b="textAreaBottom"/>
            <a:pathLst>
              <a:path w="12142926" h="7650043">
                <a:moveTo>
                  <a:pt x="0" y="0"/>
                </a:moveTo>
                <a:lnTo>
                  <a:pt x="12142926" y="0"/>
                </a:lnTo>
                <a:lnTo>
                  <a:pt x="12142926" y="7650044"/>
                </a:lnTo>
                <a:lnTo>
                  <a:pt x="0" y="76500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18"/>
          <p:cNvSpPr/>
          <p:nvPr/>
        </p:nvSpPr>
        <p:spPr>
          <a:xfrm>
            <a:off x="7264080" y="653760"/>
            <a:ext cx="44485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617"/>
              </a:lnSpc>
            </a:pPr>
            <a:r>
              <a:rPr b="1" lang="en-US" sz="7180" spc="-1" strike="noStrike">
                <a:solidFill>
                  <a:srgbClr val="fefefd"/>
                </a:solidFill>
                <a:latin typeface="Poppins Bold"/>
                <a:ea typeface="Poppins Bold"/>
              </a:rPr>
              <a:t>About Me</a:t>
            </a:r>
            <a:endParaRPr b="0" lang="en-US" sz="71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" name="Group 19"/>
          <p:cNvGrpSpPr/>
          <p:nvPr/>
        </p:nvGrpSpPr>
        <p:grpSpPr>
          <a:xfrm>
            <a:off x="1947960" y="1687320"/>
            <a:ext cx="6439680" cy="2595960"/>
            <a:chOff x="1947960" y="1687320"/>
            <a:chExt cx="6439680" cy="2595960"/>
          </a:xfrm>
        </p:grpSpPr>
        <p:grpSp>
          <p:nvGrpSpPr>
            <p:cNvPr id="95" name="Group 20"/>
            <p:cNvGrpSpPr/>
            <p:nvPr/>
          </p:nvGrpSpPr>
          <p:grpSpPr>
            <a:xfrm>
              <a:off x="1947960" y="1687320"/>
              <a:ext cx="6439680" cy="2595960"/>
              <a:chOff x="1947960" y="1687320"/>
              <a:chExt cx="6439680" cy="2595960"/>
            </a:xfrm>
          </p:grpSpPr>
          <p:sp>
            <p:nvSpPr>
              <p:cNvPr id="96" name="Freeform 21"/>
              <p:cNvSpPr/>
              <p:nvPr/>
            </p:nvSpPr>
            <p:spPr>
              <a:xfrm>
                <a:off x="1947960" y="2388600"/>
                <a:ext cx="6439680" cy="1894320"/>
              </a:xfrm>
              <a:custGeom>
                <a:avLst/>
                <a:gdLst>
                  <a:gd name="textAreaLeft" fmla="*/ 0 w 6439680"/>
                  <a:gd name="textAreaRight" fmla="*/ 6440040 w 6439680"/>
                  <a:gd name="textAreaTop" fmla="*/ 0 h 1894320"/>
                  <a:gd name="textAreaBottom" fmla="*/ 1894680 h 1894320"/>
                </a:gdLst>
                <a:ahLst/>
                <a:rect l="textAreaLeft" t="textAreaTop" r="textAreaRight" b="textAreaBottom"/>
                <a:pathLst>
                  <a:path w="2011583" h="591839">
                    <a:moveTo>
                      <a:pt x="15205" y="0"/>
                    </a:moveTo>
                    <a:lnTo>
                      <a:pt x="1996379" y="0"/>
                    </a:lnTo>
                    <a:cubicBezTo>
                      <a:pt x="2004776" y="0"/>
                      <a:pt x="2011583" y="6807"/>
                      <a:pt x="2011583" y="15205"/>
                    </a:cubicBezTo>
                    <a:lnTo>
                      <a:pt x="2011583" y="576634"/>
                    </a:lnTo>
                    <a:cubicBezTo>
                      <a:pt x="2011583" y="585031"/>
                      <a:pt x="2004776" y="591839"/>
                      <a:pt x="1996379" y="591839"/>
                    </a:cubicBezTo>
                    <a:lnTo>
                      <a:pt x="15205" y="591839"/>
                    </a:lnTo>
                    <a:cubicBezTo>
                      <a:pt x="11172" y="591839"/>
                      <a:pt x="7305" y="590237"/>
                      <a:pt x="4453" y="587386"/>
                    </a:cubicBezTo>
                    <a:cubicBezTo>
                      <a:pt x="1602" y="584534"/>
                      <a:pt x="0" y="580667"/>
                      <a:pt x="0" y="576634"/>
                    </a:cubicBezTo>
                    <a:lnTo>
                      <a:pt x="0" y="15205"/>
                    </a:lnTo>
                    <a:cubicBezTo>
                      <a:pt x="0" y="6807"/>
                      <a:pt x="6807" y="0"/>
                      <a:pt x="15205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7" name="TextBox 22"/>
              <p:cNvSpPr/>
              <p:nvPr/>
            </p:nvSpPr>
            <p:spPr>
              <a:xfrm>
                <a:off x="1947960" y="1687320"/>
                <a:ext cx="6439680" cy="2595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98" name="TextBox 23"/>
            <p:cNvSpPr/>
            <p:nvPr/>
          </p:nvSpPr>
          <p:spPr>
            <a:xfrm>
              <a:off x="1947960" y="3191040"/>
              <a:ext cx="56959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9" name="Freeform 24"/>
          <p:cNvSpPr/>
          <p:nvPr/>
        </p:nvSpPr>
        <p:spPr>
          <a:xfrm>
            <a:off x="2384640" y="5832720"/>
            <a:ext cx="905760" cy="909360"/>
          </a:xfrm>
          <a:custGeom>
            <a:avLst/>
            <a:gdLst>
              <a:gd name="textAreaLeft" fmla="*/ 0 w 905760"/>
              <a:gd name="textAreaRight" fmla="*/ 906120 w 905760"/>
              <a:gd name="textAreaTop" fmla="*/ 0 h 909360"/>
              <a:gd name="textAreaBottom" fmla="*/ 909720 h 909360"/>
            </a:gdLst>
            <a:ahLst/>
            <a:rect l="textAreaLeft" t="textAreaTop" r="textAreaRight" b="textAreaBottom"/>
            <a:pathLst>
              <a:path w="906177" h="909588">
                <a:moveTo>
                  <a:pt x="0" y="0"/>
                </a:moveTo>
                <a:lnTo>
                  <a:pt x="906177" y="0"/>
                </a:lnTo>
                <a:lnTo>
                  <a:pt x="906177" y="909588"/>
                </a:lnTo>
                <a:lnTo>
                  <a:pt x="0" y="9095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Freeform 25"/>
          <p:cNvSpPr/>
          <p:nvPr/>
        </p:nvSpPr>
        <p:spPr>
          <a:xfrm>
            <a:off x="9835560" y="2837880"/>
            <a:ext cx="651240" cy="1059120"/>
          </a:xfrm>
          <a:custGeom>
            <a:avLst/>
            <a:gdLst>
              <a:gd name="textAreaLeft" fmla="*/ 0 w 651240"/>
              <a:gd name="textAreaRight" fmla="*/ 651600 w 651240"/>
              <a:gd name="textAreaTop" fmla="*/ 0 h 1059120"/>
              <a:gd name="textAreaBottom" fmla="*/ 1059480 h 1059120"/>
            </a:gdLst>
            <a:ahLst/>
            <a:rect l="textAreaLeft" t="textAreaTop" r="textAreaRight" b="textAreaBottom"/>
            <a:pathLst>
              <a:path w="651470" h="1059300">
                <a:moveTo>
                  <a:pt x="0" y="0"/>
                </a:moveTo>
                <a:lnTo>
                  <a:pt x="651470" y="0"/>
                </a:lnTo>
                <a:lnTo>
                  <a:pt x="651470" y="1059300"/>
                </a:lnTo>
                <a:lnTo>
                  <a:pt x="0" y="10593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26"/>
          <p:cNvSpPr/>
          <p:nvPr/>
        </p:nvSpPr>
        <p:spPr>
          <a:xfrm>
            <a:off x="3338640" y="2461320"/>
            <a:ext cx="482544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en-US" sz="20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EDUCATION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1" lang="en-US" sz="20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B.SC. IN COMPUTER SCIENCE &amp; ENGINEERING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1" lang="en-US" sz="20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DAFFODIL INTERNATIONAL UNIVERSITY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27"/>
          <p:cNvSpPr/>
          <p:nvPr/>
        </p:nvSpPr>
        <p:spPr>
          <a:xfrm>
            <a:off x="11014920" y="2780640"/>
            <a:ext cx="6802560" cy="12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7"/>
              </a:lnSpc>
            </a:pPr>
            <a:r>
              <a:rPr b="1" lang="en-US" sz="232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 </a:t>
            </a:r>
            <a:r>
              <a:rPr b="1" lang="en-US" sz="232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HOMETOWN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57"/>
              </a:lnSpc>
            </a:pPr>
            <a:r>
              <a:rPr b="1" lang="en-US" sz="232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BOGURA, RAJSHAHI DIVISION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57"/>
              </a:lnSpc>
            </a:pPr>
            <a:r>
              <a:rPr b="1" lang="en-US" sz="232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BANGLADESH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28"/>
          <p:cNvSpPr/>
          <p:nvPr/>
        </p:nvSpPr>
        <p:spPr>
          <a:xfrm>
            <a:off x="2324880" y="2799360"/>
            <a:ext cx="79956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064"/>
              </a:lnSpc>
            </a:pPr>
            <a:r>
              <a:rPr b="0" lang="en-US" sz="5050" spc="-1" strike="noStrike">
                <a:solidFill>
                  <a:srgbClr val="000000"/>
                </a:solidFill>
                <a:latin typeface="Poppins"/>
                <a:ea typeface="Poppins"/>
              </a:rPr>
              <a:t>🎓</a:t>
            </a:r>
            <a:endParaRPr b="0" lang="en-US" sz="5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29"/>
          <p:cNvSpPr/>
          <p:nvPr/>
        </p:nvSpPr>
        <p:spPr>
          <a:xfrm>
            <a:off x="3608280" y="5759280"/>
            <a:ext cx="5076720" cy="186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0"/>
              </a:lnSpc>
            </a:pPr>
            <a:r>
              <a:rPr b="1" lang="en-US" sz="21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 </a:t>
            </a:r>
            <a:r>
              <a:rPr b="1" lang="en-US" sz="21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PASSION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940"/>
              </a:lnSpc>
            </a:pPr>
            <a:r>
              <a:rPr b="1" lang="en-US" sz="2100" spc="-1" strike="noStrike">
                <a:solidFill>
                  <a:srgbClr val="fefefd"/>
                </a:solidFill>
                <a:latin typeface="Poppins Medium"/>
                <a:ea typeface="Poppins Medium"/>
              </a:rPr>
              <a:t>BACKEND-FOCUSED SOFTWARE DEVELOPER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94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94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5" name="Group 30"/>
          <p:cNvGrpSpPr/>
          <p:nvPr/>
        </p:nvGrpSpPr>
        <p:grpSpPr>
          <a:xfrm>
            <a:off x="9322920" y="4765680"/>
            <a:ext cx="6439680" cy="2595960"/>
            <a:chOff x="9322920" y="4765680"/>
            <a:chExt cx="6439680" cy="2595960"/>
          </a:xfrm>
        </p:grpSpPr>
        <p:grpSp>
          <p:nvGrpSpPr>
            <p:cNvPr id="106" name="Group 31"/>
            <p:cNvGrpSpPr/>
            <p:nvPr/>
          </p:nvGrpSpPr>
          <p:grpSpPr>
            <a:xfrm>
              <a:off x="9322920" y="4765680"/>
              <a:ext cx="6439680" cy="2595960"/>
              <a:chOff x="9322920" y="4765680"/>
              <a:chExt cx="6439680" cy="2595960"/>
            </a:xfrm>
          </p:grpSpPr>
          <p:sp>
            <p:nvSpPr>
              <p:cNvPr id="107" name="Freeform 32"/>
              <p:cNvSpPr/>
              <p:nvPr/>
            </p:nvSpPr>
            <p:spPr>
              <a:xfrm>
                <a:off x="9322920" y="5466960"/>
                <a:ext cx="6439680" cy="1894320"/>
              </a:xfrm>
              <a:custGeom>
                <a:avLst/>
                <a:gdLst>
                  <a:gd name="textAreaLeft" fmla="*/ 0 w 6439680"/>
                  <a:gd name="textAreaRight" fmla="*/ 6440040 w 6439680"/>
                  <a:gd name="textAreaTop" fmla="*/ 0 h 1894320"/>
                  <a:gd name="textAreaBottom" fmla="*/ 1894680 h 1894320"/>
                </a:gdLst>
                <a:ahLst/>
                <a:rect l="textAreaLeft" t="textAreaTop" r="textAreaRight" b="textAreaBottom"/>
                <a:pathLst>
                  <a:path w="2011583" h="591839">
                    <a:moveTo>
                      <a:pt x="15205" y="0"/>
                    </a:moveTo>
                    <a:lnTo>
                      <a:pt x="1996379" y="0"/>
                    </a:lnTo>
                    <a:cubicBezTo>
                      <a:pt x="2004776" y="0"/>
                      <a:pt x="2011583" y="6807"/>
                      <a:pt x="2011583" y="15205"/>
                    </a:cubicBezTo>
                    <a:lnTo>
                      <a:pt x="2011583" y="576634"/>
                    </a:lnTo>
                    <a:cubicBezTo>
                      <a:pt x="2011583" y="585031"/>
                      <a:pt x="2004776" y="591839"/>
                      <a:pt x="1996379" y="591839"/>
                    </a:cubicBezTo>
                    <a:lnTo>
                      <a:pt x="15205" y="591839"/>
                    </a:lnTo>
                    <a:cubicBezTo>
                      <a:pt x="11172" y="591839"/>
                      <a:pt x="7305" y="590237"/>
                      <a:pt x="4453" y="587386"/>
                    </a:cubicBezTo>
                    <a:cubicBezTo>
                      <a:pt x="1602" y="584534"/>
                      <a:pt x="0" y="580667"/>
                      <a:pt x="0" y="576634"/>
                    </a:cubicBezTo>
                    <a:lnTo>
                      <a:pt x="0" y="15205"/>
                    </a:lnTo>
                    <a:cubicBezTo>
                      <a:pt x="0" y="6807"/>
                      <a:pt x="6807" y="0"/>
                      <a:pt x="15205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8" name="TextBox 33"/>
              <p:cNvSpPr/>
              <p:nvPr/>
            </p:nvSpPr>
            <p:spPr>
              <a:xfrm>
                <a:off x="9322920" y="4765680"/>
                <a:ext cx="6439680" cy="2595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109" name="TextBox 34"/>
            <p:cNvSpPr/>
            <p:nvPr/>
          </p:nvSpPr>
          <p:spPr>
            <a:xfrm>
              <a:off x="9322920" y="6269400"/>
              <a:ext cx="56959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10" name="TextBox 35"/>
          <p:cNvSpPr/>
          <p:nvPr/>
        </p:nvSpPr>
        <p:spPr>
          <a:xfrm>
            <a:off x="10161360" y="5809680"/>
            <a:ext cx="480852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18"/>
              </a:lnSpc>
            </a:pPr>
            <a:r>
              <a:rPr b="1" lang="en-US" sz="2600" spc="-1" strike="noStrike">
                <a:solidFill>
                  <a:srgbClr val="fefefd"/>
                </a:solidFill>
                <a:latin typeface="Poppins Bold"/>
                <a:ea typeface="Poppins Bold"/>
              </a:rPr>
              <a:t>Father: Businessman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118"/>
              </a:lnSpc>
            </a:pPr>
            <a:r>
              <a:rPr b="1" lang="en-US" sz="2600" spc="-1" strike="noStrike">
                <a:solidFill>
                  <a:srgbClr val="fefefd"/>
                </a:solidFill>
                <a:latin typeface="Poppins Bold"/>
                <a:ea typeface="Poppins Bold"/>
              </a:rPr>
              <a:t>Mother: Job Holder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118"/>
              </a:lnSpc>
            </a:pPr>
            <a:r>
              <a:rPr b="1" lang="en-US" sz="2600" spc="-1" strike="noStrike">
                <a:solidFill>
                  <a:srgbClr val="fefefd"/>
                </a:solidFill>
                <a:latin typeface="Poppins Bold"/>
                <a:ea typeface="Poppins Bold"/>
              </a:rPr>
              <a:t>Two Brothers and One Sister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/>
          <p:nvPr/>
        </p:nvGrpSpPr>
        <p:grpSpPr>
          <a:xfrm>
            <a:off x="2312640" y="3771720"/>
            <a:ext cx="252360" cy="330120"/>
            <a:chOff x="2312640" y="3771720"/>
            <a:chExt cx="252360" cy="330120"/>
          </a:xfrm>
        </p:grpSpPr>
        <p:sp>
          <p:nvSpPr>
            <p:cNvPr id="112" name="Freeform 3"/>
            <p:cNvSpPr/>
            <p:nvPr/>
          </p:nvSpPr>
          <p:spPr>
            <a:xfrm>
              <a:off x="2312640" y="3844080"/>
              <a:ext cx="252360" cy="257760"/>
            </a:xfrm>
            <a:custGeom>
              <a:avLst/>
              <a:gdLst>
                <a:gd name="textAreaLeft" fmla="*/ 0 w 252360"/>
                <a:gd name="textAreaRight" fmla="*/ 252720 w 25236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66588" h="68022">
                  <a:moveTo>
                    <a:pt x="0" y="0"/>
                  </a:moveTo>
                  <a:lnTo>
                    <a:pt x="66588" y="0"/>
                  </a:lnTo>
                  <a:lnTo>
                    <a:pt x="66588" y="68022"/>
                  </a:lnTo>
                  <a:lnTo>
                    <a:pt x="0" y="68022"/>
                  </a:lnTo>
                  <a:close/>
                </a:path>
              </a:pathLst>
            </a:custGeom>
            <a:solidFill>
              <a:srgbClr val="09090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3" name="TextBox 4"/>
            <p:cNvSpPr/>
            <p:nvPr/>
          </p:nvSpPr>
          <p:spPr>
            <a:xfrm>
              <a:off x="2312640" y="3771720"/>
              <a:ext cx="252360" cy="3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4" name="Group 5"/>
          <p:cNvGrpSpPr/>
          <p:nvPr/>
        </p:nvGrpSpPr>
        <p:grpSpPr>
          <a:xfrm>
            <a:off x="6039000" y="3771720"/>
            <a:ext cx="252360" cy="330120"/>
            <a:chOff x="6039000" y="3771720"/>
            <a:chExt cx="252360" cy="330120"/>
          </a:xfrm>
        </p:grpSpPr>
        <p:sp>
          <p:nvSpPr>
            <p:cNvPr id="115" name="Freeform 6"/>
            <p:cNvSpPr/>
            <p:nvPr/>
          </p:nvSpPr>
          <p:spPr>
            <a:xfrm>
              <a:off x="6039000" y="3844080"/>
              <a:ext cx="252360" cy="257760"/>
            </a:xfrm>
            <a:custGeom>
              <a:avLst/>
              <a:gdLst>
                <a:gd name="textAreaLeft" fmla="*/ 0 w 252360"/>
                <a:gd name="textAreaRight" fmla="*/ 252720 w 25236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66588" h="68022">
                  <a:moveTo>
                    <a:pt x="0" y="0"/>
                  </a:moveTo>
                  <a:lnTo>
                    <a:pt x="66588" y="0"/>
                  </a:lnTo>
                  <a:lnTo>
                    <a:pt x="66588" y="68022"/>
                  </a:lnTo>
                  <a:lnTo>
                    <a:pt x="0" y="68022"/>
                  </a:lnTo>
                  <a:close/>
                </a:path>
              </a:pathLst>
            </a:custGeom>
            <a:solidFill>
              <a:srgbClr val="09090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" name="TextBox 7"/>
            <p:cNvSpPr/>
            <p:nvPr/>
          </p:nvSpPr>
          <p:spPr>
            <a:xfrm>
              <a:off x="6039000" y="3771720"/>
              <a:ext cx="252360" cy="3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7" name="Group 8"/>
          <p:cNvGrpSpPr/>
          <p:nvPr/>
        </p:nvGrpSpPr>
        <p:grpSpPr>
          <a:xfrm>
            <a:off x="9776520" y="3771720"/>
            <a:ext cx="252360" cy="330120"/>
            <a:chOff x="9776520" y="3771720"/>
            <a:chExt cx="252360" cy="330120"/>
          </a:xfrm>
        </p:grpSpPr>
        <p:sp>
          <p:nvSpPr>
            <p:cNvPr id="118" name="Freeform 9"/>
            <p:cNvSpPr/>
            <p:nvPr/>
          </p:nvSpPr>
          <p:spPr>
            <a:xfrm>
              <a:off x="9776520" y="3844080"/>
              <a:ext cx="252360" cy="257760"/>
            </a:xfrm>
            <a:custGeom>
              <a:avLst/>
              <a:gdLst>
                <a:gd name="textAreaLeft" fmla="*/ 0 w 252360"/>
                <a:gd name="textAreaRight" fmla="*/ 252720 w 25236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66588" h="68022">
                  <a:moveTo>
                    <a:pt x="0" y="0"/>
                  </a:moveTo>
                  <a:lnTo>
                    <a:pt x="66588" y="0"/>
                  </a:lnTo>
                  <a:lnTo>
                    <a:pt x="66588" y="68022"/>
                  </a:lnTo>
                  <a:lnTo>
                    <a:pt x="0" y="68022"/>
                  </a:lnTo>
                  <a:close/>
                </a:path>
              </a:pathLst>
            </a:custGeom>
            <a:solidFill>
              <a:srgbClr val="09090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" name="TextBox 10"/>
            <p:cNvSpPr/>
            <p:nvPr/>
          </p:nvSpPr>
          <p:spPr>
            <a:xfrm>
              <a:off x="9776520" y="3771720"/>
              <a:ext cx="252360" cy="3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0" name="Group 11"/>
          <p:cNvGrpSpPr/>
          <p:nvPr/>
        </p:nvGrpSpPr>
        <p:grpSpPr>
          <a:xfrm>
            <a:off x="13509360" y="3771720"/>
            <a:ext cx="252360" cy="330120"/>
            <a:chOff x="13509360" y="3771720"/>
            <a:chExt cx="252360" cy="330120"/>
          </a:xfrm>
        </p:grpSpPr>
        <p:sp>
          <p:nvSpPr>
            <p:cNvPr id="121" name="Freeform 12"/>
            <p:cNvSpPr/>
            <p:nvPr/>
          </p:nvSpPr>
          <p:spPr>
            <a:xfrm>
              <a:off x="13509360" y="3844080"/>
              <a:ext cx="252360" cy="257760"/>
            </a:xfrm>
            <a:custGeom>
              <a:avLst/>
              <a:gdLst>
                <a:gd name="textAreaLeft" fmla="*/ 0 w 252360"/>
                <a:gd name="textAreaRight" fmla="*/ 252720 w 25236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66588" h="68022">
                  <a:moveTo>
                    <a:pt x="0" y="0"/>
                  </a:moveTo>
                  <a:lnTo>
                    <a:pt x="66588" y="0"/>
                  </a:lnTo>
                  <a:lnTo>
                    <a:pt x="66588" y="68022"/>
                  </a:lnTo>
                  <a:lnTo>
                    <a:pt x="0" y="68022"/>
                  </a:lnTo>
                  <a:close/>
                </a:path>
              </a:pathLst>
            </a:custGeom>
            <a:solidFill>
              <a:srgbClr val="09090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TextBox 13"/>
            <p:cNvSpPr/>
            <p:nvPr/>
          </p:nvSpPr>
          <p:spPr>
            <a:xfrm>
              <a:off x="13509360" y="3771720"/>
              <a:ext cx="252360" cy="3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23" name="TextBox 14"/>
          <p:cNvSpPr/>
          <p:nvPr/>
        </p:nvSpPr>
        <p:spPr>
          <a:xfrm>
            <a:off x="4266720" y="1370880"/>
            <a:ext cx="92980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48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Poppins Bold"/>
                <a:ea typeface="Poppins Bold"/>
              </a:rPr>
              <a:t>TECHNOLOGY STACK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15"/>
          <p:cNvSpPr/>
          <p:nvPr/>
        </p:nvSpPr>
        <p:spPr>
          <a:xfrm>
            <a:off x="2565360" y="4850280"/>
            <a:ext cx="2712600" cy="171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C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C++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Python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16"/>
          <p:cNvSpPr/>
          <p:nvPr/>
        </p:nvSpPr>
        <p:spPr>
          <a:xfrm>
            <a:off x="2870280" y="3666240"/>
            <a:ext cx="275580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81"/>
              </a:lnSpc>
            </a:pPr>
            <a:r>
              <a:rPr b="1" lang="en-US" sz="2100" spc="-1" strike="noStrike">
                <a:solidFill>
                  <a:srgbClr val="090909"/>
                </a:solidFill>
                <a:latin typeface="Poppins Medium"/>
                <a:ea typeface="Poppins Medium"/>
              </a:rPr>
              <a:t>Programming Language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17"/>
          <p:cNvSpPr/>
          <p:nvPr/>
        </p:nvSpPr>
        <p:spPr>
          <a:xfrm>
            <a:off x="6602040" y="3666240"/>
            <a:ext cx="27558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81"/>
              </a:lnSpc>
            </a:pPr>
            <a:r>
              <a:rPr b="1" lang="en-US" sz="2100" spc="-1" strike="noStrike">
                <a:solidFill>
                  <a:srgbClr val="090909"/>
                </a:solidFill>
                <a:latin typeface="Poppins Bold"/>
                <a:ea typeface="Poppins Bold"/>
              </a:rPr>
              <a:t>Frontend Dev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18"/>
          <p:cNvSpPr/>
          <p:nvPr/>
        </p:nvSpPr>
        <p:spPr>
          <a:xfrm>
            <a:off x="10334160" y="3666240"/>
            <a:ext cx="27558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81"/>
              </a:lnSpc>
            </a:pPr>
            <a:r>
              <a:rPr b="1" lang="en-US" sz="2100" spc="-1" strike="noStrike">
                <a:solidFill>
                  <a:srgbClr val="090909"/>
                </a:solidFill>
                <a:latin typeface="Poppins Bold"/>
                <a:ea typeface="Poppins Bold"/>
              </a:rPr>
              <a:t>Backend Dev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19"/>
          <p:cNvSpPr/>
          <p:nvPr/>
        </p:nvSpPr>
        <p:spPr>
          <a:xfrm>
            <a:off x="14066280" y="3666240"/>
            <a:ext cx="27558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81"/>
              </a:lnSpc>
            </a:pPr>
            <a:r>
              <a:rPr b="1" lang="en-US" sz="2100" spc="-1" strike="noStrike">
                <a:solidFill>
                  <a:srgbClr val="090909"/>
                </a:solidFill>
                <a:latin typeface="Poppins Bold"/>
                <a:ea typeface="Poppins Bold"/>
              </a:rPr>
              <a:t>Database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20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Freeform 21"/>
          <p:cNvSpPr/>
          <p:nvPr/>
        </p:nvSpPr>
        <p:spPr>
          <a:xfrm>
            <a:off x="13144680" y="-442980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Freeform 22"/>
          <p:cNvSpPr/>
          <p:nvPr/>
        </p:nvSpPr>
        <p:spPr>
          <a:xfrm>
            <a:off x="-3433320" y="650772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Freeform 23"/>
          <p:cNvSpPr/>
          <p:nvPr/>
        </p:nvSpPr>
        <p:spPr>
          <a:xfrm>
            <a:off x="17139600" y="2757600"/>
            <a:ext cx="2367360" cy="2518560"/>
          </a:xfrm>
          <a:custGeom>
            <a:avLst/>
            <a:gdLst>
              <a:gd name="textAreaLeft" fmla="*/ 0 w 2367360"/>
              <a:gd name="textAreaRight" fmla="*/ 2367720 w 2367360"/>
              <a:gd name="textAreaTop" fmla="*/ 0 h 2518560"/>
              <a:gd name="textAreaBottom" fmla="*/ 2518920 h 2518560"/>
            </a:gdLst>
            <a:ahLst/>
            <a:rect l="textAreaLeft" t="textAreaTop" r="textAreaRight" b="textAreaBottom"/>
            <a:pathLst>
              <a:path w="2367788" h="2518923">
                <a:moveTo>
                  <a:pt x="0" y="0"/>
                </a:moveTo>
                <a:lnTo>
                  <a:pt x="2367787" y="0"/>
                </a:lnTo>
                <a:lnTo>
                  <a:pt x="2367787" y="2518924"/>
                </a:lnTo>
                <a:lnTo>
                  <a:pt x="0" y="2518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Freeform 24"/>
          <p:cNvSpPr/>
          <p:nvPr/>
        </p:nvSpPr>
        <p:spPr>
          <a:xfrm>
            <a:off x="681480" y="9258480"/>
            <a:ext cx="1596600" cy="1914840"/>
          </a:xfrm>
          <a:custGeom>
            <a:avLst/>
            <a:gdLst>
              <a:gd name="textAreaLeft" fmla="*/ 0 w 1596600"/>
              <a:gd name="textAreaRight" fmla="*/ 1596960 w 1596600"/>
              <a:gd name="textAreaTop" fmla="*/ 0 h 1914840"/>
              <a:gd name="textAreaBottom" fmla="*/ 1915200 h 1914840"/>
            </a:gdLst>
            <a:ahLst/>
            <a:rect l="textAreaLeft" t="textAreaTop" r="textAreaRight" b="textAreaBottom"/>
            <a:pathLst>
              <a:path w="1596844" h="1915256">
                <a:moveTo>
                  <a:pt x="0" y="0"/>
                </a:moveTo>
                <a:lnTo>
                  <a:pt x="1596844" y="0"/>
                </a:lnTo>
                <a:lnTo>
                  <a:pt x="1596844" y="1915256"/>
                </a:lnTo>
                <a:lnTo>
                  <a:pt x="0" y="1915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Freeform 25"/>
          <p:cNvSpPr/>
          <p:nvPr/>
        </p:nvSpPr>
        <p:spPr>
          <a:xfrm rot="9442800">
            <a:off x="12255480" y="-1139400"/>
            <a:ext cx="3675240" cy="3155760"/>
          </a:xfrm>
          <a:custGeom>
            <a:avLst/>
            <a:gdLst>
              <a:gd name="textAreaLeft" fmla="*/ 0 w 3675240"/>
              <a:gd name="textAreaRight" fmla="*/ 3675600 w 3675240"/>
              <a:gd name="textAreaTop" fmla="*/ 0 h 3155760"/>
              <a:gd name="textAreaBottom" fmla="*/ 3156120 h 3155760"/>
            </a:gdLst>
            <a:ahLst/>
            <a:rect l="textAreaLeft" t="textAreaTop" r="textAreaRight" b="textAreaBottom"/>
            <a:pathLst>
              <a:path w="3675432" h="3156278">
                <a:moveTo>
                  <a:pt x="0" y="0"/>
                </a:moveTo>
                <a:lnTo>
                  <a:pt x="3675432" y="0"/>
                </a:lnTo>
                <a:lnTo>
                  <a:pt x="3675432" y="3156278"/>
                </a:lnTo>
                <a:lnTo>
                  <a:pt x="0" y="31562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6291720" y="4850280"/>
            <a:ext cx="2712600" cy="171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React Js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Next Js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JavaScript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27"/>
          <p:cNvSpPr/>
          <p:nvPr/>
        </p:nvSpPr>
        <p:spPr>
          <a:xfrm>
            <a:off x="10029240" y="4850280"/>
            <a:ext cx="2712600" cy="171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Node Js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Express Js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RestFull Api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28"/>
          <p:cNvSpPr/>
          <p:nvPr/>
        </p:nvSpPr>
        <p:spPr>
          <a:xfrm>
            <a:off x="13771080" y="4850280"/>
            <a:ext cx="271260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MySQL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lvl="1" marL="539640" indent="-270000" defTabSz="914400">
              <a:lnSpc>
                <a:spcPts val="4499"/>
              </a:lnSpc>
              <a:buClr>
                <a:srgbClr val="545454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45454"/>
                </a:solidFill>
                <a:latin typeface="Poppins"/>
                <a:ea typeface="Poppins"/>
              </a:rPr>
              <a:t>MongoDB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-5351040" y="438120"/>
            <a:ext cx="10702080" cy="10702080"/>
          </a:xfrm>
          <a:custGeom>
            <a:avLst/>
            <a:gdLst>
              <a:gd name="textAreaLeft" fmla="*/ 0 w 10702080"/>
              <a:gd name="textAreaRight" fmla="*/ 10702440 w 10702080"/>
              <a:gd name="textAreaTop" fmla="*/ 0 h 10702080"/>
              <a:gd name="textAreaBottom" fmla="*/ 10702440 h 10702080"/>
            </a:gdLst>
            <a:ahLst/>
            <a:rect l="textAreaLeft" t="textAreaTop" r="textAreaRight" b="textAreaBottom"/>
            <a:pathLst>
              <a:path w="10702293" h="10702293">
                <a:moveTo>
                  <a:pt x="0" y="0"/>
                </a:moveTo>
                <a:lnTo>
                  <a:pt x="10702292" y="0"/>
                </a:lnTo>
                <a:lnTo>
                  <a:pt x="10702292" y="10702293"/>
                </a:lnTo>
                <a:lnTo>
                  <a:pt x="0" y="107022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Freeform 3"/>
          <p:cNvSpPr/>
          <p:nvPr/>
        </p:nvSpPr>
        <p:spPr>
          <a:xfrm>
            <a:off x="14882400" y="718200"/>
            <a:ext cx="3032280" cy="3251520"/>
          </a:xfrm>
          <a:custGeom>
            <a:avLst/>
            <a:gdLst>
              <a:gd name="textAreaLeft" fmla="*/ 0 w 3032280"/>
              <a:gd name="textAreaRight" fmla="*/ 3032640 w 3032280"/>
              <a:gd name="textAreaTop" fmla="*/ 0 h 3251520"/>
              <a:gd name="textAreaBottom" fmla="*/ 3251880 h 3251520"/>
            </a:gdLst>
            <a:ahLst/>
            <a:rect l="textAreaLeft" t="textAreaTop" r="textAreaRight" b="textAreaBottom"/>
            <a:pathLst>
              <a:path w="3032473" h="3251982">
                <a:moveTo>
                  <a:pt x="0" y="0"/>
                </a:moveTo>
                <a:lnTo>
                  <a:pt x="3032473" y="0"/>
                </a:lnTo>
                <a:lnTo>
                  <a:pt x="3032473" y="3251982"/>
                </a:lnTo>
                <a:lnTo>
                  <a:pt x="0" y="32519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Box 4"/>
          <p:cNvSpPr/>
          <p:nvPr/>
        </p:nvSpPr>
        <p:spPr>
          <a:xfrm>
            <a:off x="16966440" y="9247680"/>
            <a:ext cx="80748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28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Freeform 5"/>
          <p:cNvSpPr/>
          <p:nvPr/>
        </p:nvSpPr>
        <p:spPr>
          <a:xfrm>
            <a:off x="14552280" y="-493524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Freeform 6"/>
          <p:cNvSpPr/>
          <p:nvPr/>
        </p:nvSpPr>
        <p:spPr>
          <a:xfrm rot="11706600">
            <a:off x="13156920" y="8822520"/>
            <a:ext cx="2790360" cy="2929320"/>
          </a:xfrm>
          <a:custGeom>
            <a:avLst/>
            <a:gdLst>
              <a:gd name="textAreaLeft" fmla="*/ 0 w 2790360"/>
              <a:gd name="textAreaRight" fmla="*/ 2790720 w 2790360"/>
              <a:gd name="textAreaTop" fmla="*/ 0 h 2929320"/>
              <a:gd name="textAreaBottom" fmla="*/ 2929680 h 2929320"/>
            </a:gdLst>
            <a:ahLst/>
            <a:rect l="textAreaLeft" t="textAreaTop" r="textAreaRight" b="textAreaBottom"/>
            <a:pathLst>
              <a:path w="2790571" h="2929734">
                <a:moveTo>
                  <a:pt x="0" y="0"/>
                </a:moveTo>
                <a:lnTo>
                  <a:pt x="2790571" y="0"/>
                </a:lnTo>
                <a:lnTo>
                  <a:pt x="2790571" y="2929734"/>
                </a:lnTo>
                <a:lnTo>
                  <a:pt x="0" y="29297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Freeform 7"/>
          <p:cNvSpPr/>
          <p:nvPr/>
        </p:nvSpPr>
        <p:spPr>
          <a:xfrm>
            <a:off x="15310440" y="-820440"/>
            <a:ext cx="2818800" cy="2226600"/>
          </a:xfrm>
          <a:custGeom>
            <a:avLst/>
            <a:gdLst>
              <a:gd name="textAreaLeft" fmla="*/ 0 w 2818800"/>
              <a:gd name="textAreaRight" fmla="*/ 2819160 w 2818800"/>
              <a:gd name="textAreaTop" fmla="*/ 0 h 2226600"/>
              <a:gd name="textAreaBottom" fmla="*/ 2226960 h 2226600"/>
            </a:gdLst>
            <a:ahLst/>
            <a:rect l="textAreaLeft" t="textAreaTop" r="textAreaRight" b="textAreaBottom"/>
            <a:pathLst>
              <a:path w="2819068" h="2227064">
                <a:moveTo>
                  <a:pt x="0" y="0"/>
                </a:moveTo>
                <a:lnTo>
                  <a:pt x="2819068" y="0"/>
                </a:lnTo>
                <a:lnTo>
                  <a:pt x="2819068" y="2227064"/>
                </a:lnTo>
                <a:lnTo>
                  <a:pt x="0" y="22270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8"/>
          <p:cNvSpPr/>
          <p:nvPr/>
        </p:nvSpPr>
        <p:spPr>
          <a:xfrm>
            <a:off x="6590880" y="963000"/>
            <a:ext cx="369252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39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Poppins Bold"/>
                <a:ea typeface="Poppins Bold"/>
              </a:rPr>
              <a:t>KEY PROJECTS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5" name="Group 9"/>
          <p:cNvGrpSpPr/>
          <p:nvPr/>
        </p:nvGrpSpPr>
        <p:grpSpPr>
          <a:xfrm>
            <a:off x="1028880" y="4223160"/>
            <a:ext cx="13853160" cy="2816280"/>
            <a:chOff x="1028880" y="4223160"/>
            <a:chExt cx="13853160" cy="2816280"/>
          </a:xfrm>
        </p:grpSpPr>
        <p:grpSp>
          <p:nvGrpSpPr>
            <p:cNvPr id="146" name="Group 10"/>
            <p:cNvGrpSpPr/>
            <p:nvPr/>
          </p:nvGrpSpPr>
          <p:grpSpPr>
            <a:xfrm>
              <a:off x="1028880" y="4223160"/>
              <a:ext cx="13853160" cy="2816280"/>
              <a:chOff x="1028880" y="4223160"/>
              <a:chExt cx="13853160" cy="2816280"/>
            </a:xfrm>
          </p:grpSpPr>
          <p:sp>
            <p:nvSpPr>
              <p:cNvPr id="147" name="Freeform 11"/>
              <p:cNvSpPr/>
              <p:nvPr/>
            </p:nvSpPr>
            <p:spPr>
              <a:xfrm>
                <a:off x="1028880" y="4924440"/>
                <a:ext cx="13853160" cy="2115000"/>
              </a:xfrm>
              <a:custGeom>
                <a:avLst/>
                <a:gdLst>
                  <a:gd name="textAreaLeft" fmla="*/ 0 w 13853160"/>
                  <a:gd name="textAreaRight" fmla="*/ 13853520 w 13853160"/>
                  <a:gd name="textAreaTop" fmla="*/ 0 h 2115000"/>
                  <a:gd name="textAreaBottom" fmla="*/ 2115360 h 2115000"/>
                </a:gdLst>
                <a:ahLst/>
                <a:rect l="textAreaLeft" t="textAreaTop" r="textAreaRight" b="textAreaBottom"/>
                <a:pathLst>
                  <a:path w="4327154" h="660692">
                    <a:moveTo>
                      <a:pt x="7068" y="0"/>
                    </a:moveTo>
                    <a:lnTo>
                      <a:pt x="4320086" y="0"/>
                    </a:lnTo>
                    <a:cubicBezTo>
                      <a:pt x="4321961" y="0"/>
                      <a:pt x="4323759" y="745"/>
                      <a:pt x="4325084" y="2070"/>
                    </a:cubicBezTo>
                    <a:cubicBezTo>
                      <a:pt x="4326410" y="3396"/>
                      <a:pt x="4327154" y="5194"/>
                      <a:pt x="4327154" y="7068"/>
                    </a:cubicBezTo>
                    <a:lnTo>
                      <a:pt x="4327154" y="653624"/>
                    </a:lnTo>
                    <a:cubicBezTo>
                      <a:pt x="4327154" y="655499"/>
                      <a:pt x="4326410" y="657296"/>
                      <a:pt x="4325084" y="658622"/>
                    </a:cubicBezTo>
                    <a:cubicBezTo>
                      <a:pt x="4323759" y="659948"/>
                      <a:pt x="4321961" y="660692"/>
                      <a:pt x="4320086" y="660692"/>
                    </a:cubicBezTo>
                    <a:lnTo>
                      <a:pt x="7068" y="660692"/>
                    </a:lnTo>
                    <a:cubicBezTo>
                      <a:pt x="5194" y="660692"/>
                      <a:pt x="3396" y="659948"/>
                      <a:pt x="2070" y="658622"/>
                    </a:cubicBezTo>
                    <a:cubicBezTo>
                      <a:pt x="745" y="657296"/>
                      <a:pt x="0" y="655499"/>
                      <a:pt x="0" y="653624"/>
                    </a:cubicBezTo>
                    <a:lnTo>
                      <a:pt x="0" y="7068"/>
                    </a:lnTo>
                    <a:cubicBezTo>
                      <a:pt x="0" y="5194"/>
                      <a:pt x="745" y="3396"/>
                      <a:pt x="2070" y="2070"/>
                    </a:cubicBezTo>
                    <a:cubicBezTo>
                      <a:pt x="3396" y="745"/>
                      <a:pt x="5194" y="0"/>
                      <a:pt x="7068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8" name="TextBox 12"/>
              <p:cNvSpPr/>
              <p:nvPr/>
            </p:nvSpPr>
            <p:spPr>
              <a:xfrm>
                <a:off x="1028880" y="4223160"/>
                <a:ext cx="13853160" cy="281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149" name="TextBox 13"/>
            <p:cNvSpPr/>
            <p:nvPr/>
          </p:nvSpPr>
          <p:spPr>
            <a:xfrm>
              <a:off x="1028880" y="5396040"/>
              <a:ext cx="122533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50" name="TextBox 14"/>
          <p:cNvSpPr/>
          <p:nvPr/>
        </p:nvSpPr>
        <p:spPr>
          <a:xfrm>
            <a:off x="1816200" y="3275640"/>
            <a:ext cx="11691360" cy="4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47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151" name="Group 15"/>
          <p:cNvGrpSpPr/>
          <p:nvPr/>
        </p:nvGrpSpPr>
        <p:grpSpPr>
          <a:xfrm>
            <a:off x="1028880" y="6521400"/>
            <a:ext cx="13829400" cy="2669400"/>
            <a:chOff x="1028880" y="6521400"/>
            <a:chExt cx="13829400" cy="2669400"/>
          </a:xfrm>
        </p:grpSpPr>
        <p:grpSp>
          <p:nvGrpSpPr>
            <p:cNvPr id="152" name="Group 16"/>
            <p:cNvGrpSpPr/>
            <p:nvPr/>
          </p:nvGrpSpPr>
          <p:grpSpPr>
            <a:xfrm>
              <a:off x="1028880" y="6521400"/>
              <a:ext cx="13829400" cy="2669400"/>
              <a:chOff x="1028880" y="6521400"/>
              <a:chExt cx="13829400" cy="2669400"/>
            </a:xfrm>
          </p:grpSpPr>
          <p:sp>
            <p:nvSpPr>
              <p:cNvPr id="153" name="Freeform 17"/>
              <p:cNvSpPr/>
              <p:nvPr/>
            </p:nvSpPr>
            <p:spPr>
              <a:xfrm>
                <a:off x="1028880" y="7223040"/>
                <a:ext cx="13829400" cy="1967760"/>
              </a:xfrm>
              <a:custGeom>
                <a:avLst/>
                <a:gdLst>
                  <a:gd name="textAreaLeft" fmla="*/ 0 w 13829400"/>
                  <a:gd name="textAreaRight" fmla="*/ 13829760 w 13829400"/>
                  <a:gd name="textAreaTop" fmla="*/ 0 h 1967760"/>
                  <a:gd name="textAreaBottom" fmla="*/ 1968120 h 1967760"/>
                </a:gdLst>
                <a:ahLst/>
                <a:rect l="textAreaLeft" t="textAreaTop" r="textAreaRight" b="textAreaBottom"/>
                <a:pathLst>
                  <a:path w="4319664" h="614790">
                    <a:moveTo>
                      <a:pt x="7080" y="0"/>
                    </a:moveTo>
                    <a:lnTo>
                      <a:pt x="4312584" y="0"/>
                    </a:lnTo>
                    <a:cubicBezTo>
                      <a:pt x="4316494" y="0"/>
                      <a:pt x="4319664" y="3170"/>
                      <a:pt x="4319664" y="7080"/>
                    </a:cubicBezTo>
                    <a:lnTo>
                      <a:pt x="4319664" y="607709"/>
                    </a:lnTo>
                    <a:cubicBezTo>
                      <a:pt x="4319664" y="611620"/>
                      <a:pt x="4316494" y="614790"/>
                      <a:pt x="4312584" y="614790"/>
                    </a:cubicBezTo>
                    <a:lnTo>
                      <a:pt x="7080" y="614790"/>
                    </a:lnTo>
                    <a:cubicBezTo>
                      <a:pt x="3170" y="614790"/>
                      <a:pt x="0" y="611620"/>
                      <a:pt x="0" y="607709"/>
                    </a:cubicBezTo>
                    <a:lnTo>
                      <a:pt x="0" y="7080"/>
                    </a:lnTo>
                    <a:cubicBezTo>
                      <a:pt x="0" y="3170"/>
                      <a:pt x="3170" y="0"/>
                      <a:pt x="7080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4" name="TextBox 18"/>
              <p:cNvSpPr/>
              <p:nvPr/>
            </p:nvSpPr>
            <p:spPr>
              <a:xfrm>
                <a:off x="1028880" y="6521400"/>
                <a:ext cx="13829400" cy="266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155" name="TextBox 19"/>
            <p:cNvSpPr/>
            <p:nvPr/>
          </p:nvSpPr>
          <p:spPr>
            <a:xfrm>
              <a:off x="1028880" y="8098560"/>
              <a:ext cx="1223208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6" name="Group 20"/>
          <p:cNvGrpSpPr/>
          <p:nvPr/>
        </p:nvGrpSpPr>
        <p:grpSpPr>
          <a:xfrm>
            <a:off x="1052640" y="1437120"/>
            <a:ext cx="13853160" cy="2871360"/>
            <a:chOff x="1052640" y="1437120"/>
            <a:chExt cx="13853160" cy="2871360"/>
          </a:xfrm>
        </p:grpSpPr>
        <p:grpSp>
          <p:nvGrpSpPr>
            <p:cNvPr id="157" name="Group 21"/>
            <p:cNvGrpSpPr/>
            <p:nvPr/>
          </p:nvGrpSpPr>
          <p:grpSpPr>
            <a:xfrm>
              <a:off x="1052640" y="1437120"/>
              <a:ext cx="13853160" cy="2871360"/>
              <a:chOff x="1052640" y="1437120"/>
              <a:chExt cx="13853160" cy="2871360"/>
            </a:xfrm>
          </p:grpSpPr>
          <p:sp>
            <p:nvSpPr>
              <p:cNvPr id="158" name="Freeform 22"/>
              <p:cNvSpPr/>
              <p:nvPr/>
            </p:nvSpPr>
            <p:spPr>
              <a:xfrm>
                <a:off x="1052640" y="2138400"/>
                <a:ext cx="13853160" cy="2170080"/>
              </a:xfrm>
              <a:custGeom>
                <a:avLst/>
                <a:gdLst>
                  <a:gd name="textAreaLeft" fmla="*/ 0 w 13853160"/>
                  <a:gd name="textAreaRight" fmla="*/ 13853520 w 13853160"/>
                  <a:gd name="textAreaTop" fmla="*/ 0 h 2170080"/>
                  <a:gd name="textAreaBottom" fmla="*/ 2170440 h 2170080"/>
                </a:gdLst>
                <a:ahLst/>
                <a:rect l="textAreaLeft" t="textAreaTop" r="textAreaRight" b="textAreaBottom"/>
                <a:pathLst>
                  <a:path w="4327154" h="677906">
                    <a:moveTo>
                      <a:pt x="7068" y="0"/>
                    </a:moveTo>
                    <a:lnTo>
                      <a:pt x="4320086" y="0"/>
                    </a:lnTo>
                    <a:cubicBezTo>
                      <a:pt x="4321961" y="0"/>
                      <a:pt x="4323759" y="745"/>
                      <a:pt x="4325084" y="2070"/>
                    </a:cubicBezTo>
                    <a:cubicBezTo>
                      <a:pt x="4326410" y="3396"/>
                      <a:pt x="4327154" y="5194"/>
                      <a:pt x="4327154" y="7068"/>
                    </a:cubicBezTo>
                    <a:lnTo>
                      <a:pt x="4327154" y="670837"/>
                    </a:lnTo>
                    <a:cubicBezTo>
                      <a:pt x="4327154" y="672712"/>
                      <a:pt x="4326410" y="674510"/>
                      <a:pt x="4325084" y="675835"/>
                    </a:cubicBezTo>
                    <a:cubicBezTo>
                      <a:pt x="4323759" y="677161"/>
                      <a:pt x="4321961" y="677906"/>
                      <a:pt x="4320086" y="677906"/>
                    </a:cubicBezTo>
                    <a:lnTo>
                      <a:pt x="7068" y="677906"/>
                    </a:lnTo>
                    <a:cubicBezTo>
                      <a:pt x="5194" y="677906"/>
                      <a:pt x="3396" y="677161"/>
                      <a:pt x="2070" y="675835"/>
                    </a:cubicBezTo>
                    <a:cubicBezTo>
                      <a:pt x="745" y="674510"/>
                      <a:pt x="0" y="672712"/>
                      <a:pt x="0" y="670837"/>
                    </a:cubicBezTo>
                    <a:lnTo>
                      <a:pt x="0" y="7068"/>
                    </a:lnTo>
                    <a:cubicBezTo>
                      <a:pt x="0" y="5194"/>
                      <a:pt x="745" y="3396"/>
                      <a:pt x="2070" y="2070"/>
                    </a:cubicBezTo>
                    <a:cubicBezTo>
                      <a:pt x="3396" y="745"/>
                      <a:pt x="5194" y="0"/>
                      <a:pt x="7068" y="0"/>
                    </a:cubicBezTo>
                    <a:close/>
                  </a:path>
                </a:pathLst>
              </a:custGeom>
              <a:solidFill>
                <a:srgbClr val="5384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9" name="TextBox 23"/>
              <p:cNvSpPr/>
              <p:nvPr/>
            </p:nvSpPr>
            <p:spPr>
              <a:xfrm>
                <a:off x="1052640" y="1437120"/>
                <a:ext cx="13853160" cy="2871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3750"/>
                  </a:lnSpc>
                </a:pPr>
                <a:endParaRPr b="0" lang="en-US" sz="1800" spc="-1" strike="noStrike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sp>
          <p:nvSpPr>
            <p:cNvPr id="160" name="TextBox 24"/>
            <p:cNvSpPr/>
            <p:nvPr/>
          </p:nvSpPr>
          <p:spPr>
            <a:xfrm>
              <a:off x="1052640" y="3216240"/>
              <a:ext cx="12253320" cy="41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05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1" name="TextBox 25"/>
          <p:cNvSpPr/>
          <p:nvPr/>
        </p:nvSpPr>
        <p:spPr>
          <a:xfrm>
            <a:off x="-2547720" y="2278080"/>
            <a:ext cx="1385316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8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🔹 </a:t>
            </a: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Infrastructure Management System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26"/>
          <p:cNvSpPr/>
          <p:nvPr/>
        </p:nvSpPr>
        <p:spPr>
          <a:xfrm>
            <a:off x="1211760" y="2933280"/>
            <a:ext cx="14450760" cy="11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4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Stack: React · Firebase · Context API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064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Modern issue reporting and management platform with authentication, role-based access (Admin/Staff/User), premium features, and protected routes. Built with a scalable modular structure.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27"/>
          <p:cNvSpPr/>
          <p:nvPr/>
        </p:nvSpPr>
        <p:spPr>
          <a:xfrm>
            <a:off x="1211760" y="5057640"/>
            <a:ext cx="13535280" cy="20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48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🔹 </a:t>
            </a: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Motion Booster Platform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12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Stack: Next.js · TypeScript · Prisma · Tailwind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12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Productivity and collaboration platform with secure authentication, team management, real-time chat (Socket), dashboard analytics, and REST API architecture.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12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28"/>
          <p:cNvSpPr/>
          <p:nvPr/>
        </p:nvSpPr>
        <p:spPr>
          <a:xfrm>
            <a:off x="1273320" y="7303680"/>
            <a:ext cx="13340160" cy="17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48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🔹 </a:t>
            </a:r>
            <a:r>
              <a:rPr b="1" lang="en-US" sz="25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TaskFlow – SaaS Project Management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6"/>
              </a:lnSpc>
            </a:pPr>
            <a:r>
              <a:rPr b="1" lang="en-US" sz="23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Stack: Node.js · Express · PostgreSQL · JWT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6"/>
              </a:lnSpc>
            </a:pPr>
            <a:r>
              <a:rPr b="1" lang="en-US" sz="23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Cloud-based project and task management system with role-based access, subscription model, payment integration, and scalable backend architecture.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2"/>
          <p:cNvSpPr/>
          <p:nvPr/>
        </p:nvSpPr>
        <p:spPr>
          <a:xfrm>
            <a:off x="2819520" y="-6653880"/>
            <a:ext cx="12936240" cy="12936240"/>
          </a:xfrm>
          <a:custGeom>
            <a:avLst/>
            <a:gdLst>
              <a:gd name="textAreaLeft" fmla="*/ 0 w 12936240"/>
              <a:gd name="textAreaRight" fmla="*/ 12936600 w 12936240"/>
              <a:gd name="textAreaTop" fmla="*/ 0 h 12936240"/>
              <a:gd name="textAreaBottom" fmla="*/ 12936600 h 12936240"/>
            </a:gdLst>
            <a:ahLst/>
            <a:rect l="textAreaLeft" t="textAreaTop" r="textAreaRight" b="textAreaBottom"/>
            <a:pathLst>
              <a:path w="12936671" h="12936671">
                <a:moveTo>
                  <a:pt x="0" y="0"/>
                </a:moveTo>
                <a:lnTo>
                  <a:pt x="12936670" y="0"/>
                </a:lnTo>
                <a:lnTo>
                  <a:pt x="12936670" y="12936671"/>
                </a:lnTo>
                <a:lnTo>
                  <a:pt x="0" y="12936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Freeform 3"/>
          <p:cNvSpPr/>
          <p:nvPr/>
        </p:nvSpPr>
        <p:spPr>
          <a:xfrm>
            <a:off x="7865280" y="-232920"/>
            <a:ext cx="3491280" cy="3566880"/>
          </a:xfrm>
          <a:custGeom>
            <a:avLst/>
            <a:gdLst>
              <a:gd name="textAreaLeft" fmla="*/ 0 w 3491280"/>
              <a:gd name="textAreaRight" fmla="*/ 3491640 w 3491280"/>
              <a:gd name="textAreaTop" fmla="*/ 0 h 3566880"/>
              <a:gd name="textAreaBottom" fmla="*/ 3567240 h 3566880"/>
            </a:gdLst>
            <a:ahLst/>
            <a:rect l="textAreaLeft" t="textAreaTop" r="textAreaRight" b="textAreaBottom"/>
            <a:pathLst>
              <a:path w="3491504" h="3567309">
                <a:moveTo>
                  <a:pt x="0" y="0"/>
                </a:moveTo>
                <a:lnTo>
                  <a:pt x="3491504" y="0"/>
                </a:lnTo>
                <a:lnTo>
                  <a:pt x="3491504" y="3567309"/>
                </a:lnTo>
                <a:lnTo>
                  <a:pt x="0" y="35673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Freeform 4"/>
          <p:cNvSpPr/>
          <p:nvPr/>
        </p:nvSpPr>
        <p:spPr>
          <a:xfrm>
            <a:off x="7470720" y="8322480"/>
            <a:ext cx="3633840" cy="3928320"/>
          </a:xfrm>
          <a:custGeom>
            <a:avLst/>
            <a:gdLst>
              <a:gd name="textAreaLeft" fmla="*/ 0 w 3633840"/>
              <a:gd name="textAreaRight" fmla="*/ 3634200 w 3633840"/>
              <a:gd name="textAreaTop" fmla="*/ 0 h 3928320"/>
              <a:gd name="textAreaBottom" fmla="*/ 3928680 h 3928320"/>
            </a:gdLst>
            <a:ahLst/>
            <a:rect l="textAreaLeft" t="textAreaTop" r="textAreaRight" b="textAreaBottom"/>
            <a:pathLst>
              <a:path w="3634131" h="3928790">
                <a:moveTo>
                  <a:pt x="0" y="0"/>
                </a:moveTo>
                <a:lnTo>
                  <a:pt x="3634132" y="0"/>
                </a:lnTo>
                <a:lnTo>
                  <a:pt x="3634132" y="3928790"/>
                </a:lnTo>
                <a:lnTo>
                  <a:pt x="0" y="39287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roup 5"/>
          <p:cNvGrpSpPr/>
          <p:nvPr/>
        </p:nvGrpSpPr>
        <p:grpSpPr>
          <a:xfrm>
            <a:off x="6109200" y="6554880"/>
            <a:ext cx="1039680" cy="1069560"/>
            <a:chOff x="6109200" y="6554880"/>
            <a:chExt cx="1039680" cy="1069560"/>
          </a:xfrm>
        </p:grpSpPr>
        <p:sp>
          <p:nvSpPr>
            <p:cNvPr id="169" name="Freeform 6"/>
            <p:cNvSpPr/>
            <p:nvPr/>
          </p:nvSpPr>
          <p:spPr>
            <a:xfrm>
              <a:off x="6109200" y="6627240"/>
              <a:ext cx="1039680" cy="997200"/>
            </a:xfrm>
            <a:custGeom>
              <a:avLst/>
              <a:gdLst>
                <a:gd name="textAreaLeft" fmla="*/ 0 w 1039680"/>
                <a:gd name="textAreaRight" fmla="*/ 1040040 w 1039680"/>
                <a:gd name="textAreaTop" fmla="*/ 0 h 997200"/>
                <a:gd name="textAreaBottom" fmla="*/ 997560 h 997200"/>
              </a:gdLst>
              <a:ahLst/>
              <a:rect l="textAreaLeft" t="textAreaTop" r="textAreaRight" b="textAreaBottom"/>
              <a:pathLst>
                <a:path w="273948" h="262731">
                  <a:moveTo>
                    <a:pt x="0" y="0"/>
                  </a:moveTo>
                  <a:lnTo>
                    <a:pt x="273948" y="0"/>
                  </a:lnTo>
                  <a:lnTo>
                    <a:pt x="273948" y="262731"/>
                  </a:lnTo>
                  <a:lnTo>
                    <a:pt x="0" y="262731"/>
                  </a:lnTo>
                  <a:close/>
                </a:path>
              </a:pathLst>
            </a:custGeom>
            <a:solidFill>
              <a:srgbClr val="09090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7"/>
            <p:cNvSpPr/>
            <p:nvPr/>
          </p:nvSpPr>
          <p:spPr>
            <a:xfrm>
              <a:off x="6109200" y="6554880"/>
              <a:ext cx="1039680" cy="106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52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71" name="Freeform 8"/>
          <p:cNvSpPr/>
          <p:nvPr/>
        </p:nvSpPr>
        <p:spPr>
          <a:xfrm>
            <a:off x="6381360" y="6914160"/>
            <a:ext cx="496080" cy="496080"/>
          </a:xfrm>
          <a:custGeom>
            <a:avLst/>
            <a:gdLst>
              <a:gd name="textAreaLeft" fmla="*/ 0 w 496080"/>
              <a:gd name="textAreaRight" fmla="*/ 496440 w 496080"/>
              <a:gd name="textAreaTop" fmla="*/ 0 h 496080"/>
              <a:gd name="textAreaBottom" fmla="*/ 496440 h 496080"/>
            </a:gdLst>
            <a:ahLst/>
            <a:rect l="textAreaLeft" t="textAreaTop" r="textAreaRight" b="textAreaBottom"/>
            <a:pathLst>
              <a:path w="496448" h="496448">
                <a:moveTo>
                  <a:pt x="0" y="0"/>
                </a:moveTo>
                <a:lnTo>
                  <a:pt x="496448" y="0"/>
                </a:lnTo>
                <a:lnTo>
                  <a:pt x="496448" y="496448"/>
                </a:lnTo>
                <a:lnTo>
                  <a:pt x="0" y="4964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9"/>
          <p:cNvSpPr/>
          <p:nvPr/>
        </p:nvSpPr>
        <p:spPr>
          <a:xfrm>
            <a:off x="2215440" y="2841840"/>
            <a:ext cx="6836760" cy="24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48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Poppins Bold"/>
                <a:ea typeface="Poppins Bold"/>
              </a:rPr>
              <a:t>WHY I WANT TO FOCUS ON BACKEND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10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Freeform 11"/>
          <p:cNvSpPr/>
          <p:nvPr/>
        </p:nvSpPr>
        <p:spPr>
          <a:xfrm>
            <a:off x="-4114800" y="662724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Freeform 12"/>
          <p:cNvSpPr/>
          <p:nvPr/>
        </p:nvSpPr>
        <p:spPr>
          <a:xfrm>
            <a:off x="5951880" y="8405640"/>
            <a:ext cx="2394720" cy="2465640"/>
          </a:xfrm>
          <a:custGeom>
            <a:avLst/>
            <a:gdLst>
              <a:gd name="textAreaLeft" fmla="*/ 0 w 2394720"/>
              <a:gd name="textAreaRight" fmla="*/ 2395080 w 2394720"/>
              <a:gd name="textAreaTop" fmla="*/ 0 h 2465640"/>
              <a:gd name="textAreaBottom" fmla="*/ 2466000 h 2465640"/>
            </a:gdLst>
            <a:ahLst/>
            <a:rect l="textAreaLeft" t="textAreaTop" r="textAreaRight" b="textAreaBottom"/>
            <a:pathLst>
              <a:path w="2394933" h="2465825">
                <a:moveTo>
                  <a:pt x="0" y="0"/>
                </a:moveTo>
                <a:lnTo>
                  <a:pt x="2394933" y="0"/>
                </a:lnTo>
                <a:lnTo>
                  <a:pt x="2394933" y="2465826"/>
                </a:lnTo>
                <a:lnTo>
                  <a:pt x="0" y="2465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13"/>
          <p:cNvSpPr/>
          <p:nvPr/>
        </p:nvSpPr>
        <p:spPr>
          <a:xfrm>
            <a:off x="7034760" y="4905360"/>
            <a:ext cx="106880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12440" indent="-356400" defTabSz="914400">
              <a:lnSpc>
                <a:spcPts val="396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Poppins"/>
                <a:ea typeface="Poppins"/>
              </a:rPr>
              <a:t>I enjoy working with server-side logic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712440" indent="-356400" defTabSz="914400">
              <a:lnSpc>
                <a:spcPts val="396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Poppins"/>
                <a:ea typeface="Poppins"/>
              </a:rPr>
              <a:t>I like designing APIs and databases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712440" indent="-356400" defTabSz="914400">
              <a:lnSpc>
                <a:spcPts val="396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Poppins"/>
                <a:ea typeface="Poppins"/>
              </a:rPr>
              <a:t>Backend handles the core business logic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712440" indent="-356400" defTabSz="914400">
              <a:lnSpc>
                <a:spcPts val="396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Poppins"/>
                <a:ea typeface="Poppins"/>
              </a:rPr>
              <a:t>It improves performance and security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lvl="1" marL="712440" indent="-356400" defTabSz="914400">
              <a:lnSpc>
                <a:spcPts val="396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Poppins"/>
                <a:ea typeface="Poppins"/>
              </a:rPr>
              <a:t>I feel more confident solving backend problems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2"/>
          <p:cNvSpPr/>
          <p:nvPr/>
        </p:nvSpPr>
        <p:spPr>
          <a:xfrm>
            <a:off x="560880" y="-5146920"/>
            <a:ext cx="11738880" cy="11738880"/>
          </a:xfrm>
          <a:custGeom>
            <a:avLst/>
            <a:gdLst>
              <a:gd name="textAreaLeft" fmla="*/ 0 w 11738880"/>
              <a:gd name="textAreaRight" fmla="*/ 11739240 w 11738880"/>
              <a:gd name="textAreaTop" fmla="*/ 0 h 11738880"/>
              <a:gd name="textAreaBottom" fmla="*/ 11739240 h 11738880"/>
            </a:gdLst>
            <a:ahLst/>
            <a:rect l="textAreaLeft" t="textAreaTop" r="textAreaRight" b="textAreaBottom"/>
            <a:pathLst>
              <a:path w="11739110" h="11739110">
                <a:moveTo>
                  <a:pt x="0" y="0"/>
                </a:moveTo>
                <a:lnTo>
                  <a:pt x="11739110" y="0"/>
                </a:lnTo>
                <a:lnTo>
                  <a:pt x="11739110" y="11739109"/>
                </a:lnTo>
                <a:lnTo>
                  <a:pt x="0" y="117391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3"/>
          <p:cNvSpPr/>
          <p:nvPr/>
        </p:nvSpPr>
        <p:spPr>
          <a:xfrm>
            <a:off x="2041920" y="1629360"/>
            <a:ext cx="683676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48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Poppins Bold"/>
                <a:ea typeface="Poppins Bold"/>
              </a:rPr>
              <a:t>SKILLS I WANT TO IMPROVE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Box 4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Freeform 5"/>
          <p:cNvSpPr/>
          <p:nvPr/>
        </p:nvSpPr>
        <p:spPr>
          <a:xfrm>
            <a:off x="16237080" y="0"/>
            <a:ext cx="3073680" cy="2666520"/>
          </a:xfrm>
          <a:custGeom>
            <a:avLst/>
            <a:gdLst>
              <a:gd name="textAreaLeft" fmla="*/ 0 w 3073680"/>
              <a:gd name="textAreaRight" fmla="*/ 3074040 w 3073680"/>
              <a:gd name="textAreaTop" fmla="*/ 0 h 2666520"/>
              <a:gd name="textAreaBottom" fmla="*/ 2666880 h 2666520"/>
            </a:gdLst>
            <a:ahLst/>
            <a:rect l="textAreaLeft" t="textAreaTop" r="textAreaRight" b="textAreaBottom"/>
            <a:pathLst>
              <a:path w="3074090" h="2666773">
                <a:moveTo>
                  <a:pt x="0" y="0"/>
                </a:moveTo>
                <a:lnTo>
                  <a:pt x="3074089" y="0"/>
                </a:lnTo>
                <a:lnTo>
                  <a:pt x="3074089" y="2666773"/>
                </a:lnTo>
                <a:lnTo>
                  <a:pt x="0" y="26667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Freeform 6"/>
          <p:cNvSpPr/>
          <p:nvPr/>
        </p:nvSpPr>
        <p:spPr>
          <a:xfrm>
            <a:off x="14170680" y="637920"/>
            <a:ext cx="3327480" cy="3310920"/>
          </a:xfrm>
          <a:custGeom>
            <a:avLst/>
            <a:gdLst>
              <a:gd name="textAreaLeft" fmla="*/ 0 w 3327480"/>
              <a:gd name="textAreaRight" fmla="*/ 3327840 w 3327480"/>
              <a:gd name="textAreaTop" fmla="*/ 0 h 3310920"/>
              <a:gd name="textAreaBottom" fmla="*/ 3311280 h 3310920"/>
            </a:gdLst>
            <a:ahLst/>
            <a:rect l="textAreaLeft" t="textAreaTop" r="textAreaRight" b="textAreaBottom"/>
            <a:pathLst>
              <a:path w="3327933" h="3311293">
                <a:moveTo>
                  <a:pt x="0" y="0"/>
                </a:moveTo>
                <a:lnTo>
                  <a:pt x="3327933" y="0"/>
                </a:lnTo>
                <a:lnTo>
                  <a:pt x="3327933" y="3311293"/>
                </a:lnTo>
                <a:lnTo>
                  <a:pt x="0" y="33112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Freeform 7"/>
          <p:cNvSpPr/>
          <p:nvPr/>
        </p:nvSpPr>
        <p:spPr>
          <a:xfrm>
            <a:off x="-230040" y="8927640"/>
            <a:ext cx="1543680" cy="1917720"/>
          </a:xfrm>
          <a:custGeom>
            <a:avLst/>
            <a:gdLst>
              <a:gd name="textAreaLeft" fmla="*/ 0 w 1543680"/>
              <a:gd name="textAreaRight" fmla="*/ 1544040 w 1543680"/>
              <a:gd name="textAreaTop" fmla="*/ 0 h 1917720"/>
              <a:gd name="textAreaBottom" fmla="*/ 1918080 h 1917720"/>
            </a:gdLst>
            <a:ahLst/>
            <a:rect l="textAreaLeft" t="textAreaTop" r="textAreaRight" b="textAreaBottom"/>
            <a:pathLst>
              <a:path w="1544033" h="1918054">
                <a:moveTo>
                  <a:pt x="0" y="0"/>
                </a:moveTo>
                <a:lnTo>
                  <a:pt x="1544033" y="0"/>
                </a:lnTo>
                <a:lnTo>
                  <a:pt x="1544033" y="1918054"/>
                </a:lnTo>
                <a:lnTo>
                  <a:pt x="0" y="1918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8"/>
          <p:cNvSpPr/>
          <p:nvPr/>
        </p:nvSpPr>
        <p:spPr>
          <a:xfrm>
            <a:off x="4038480" y="4256640"/>
            <a:ext cx="10649160" cy="32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918000" indent="-459000" defTabSz="914400">
              <a:lnSpc>
                <a:spcPts val="510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50" spc="-1" strike="noStrike">
                <a:solidFill>
                  <a:srgbClr val="000000"/>
                </a:solidFill>
                <a:latin typeface="Poppins"/>
                <a:ea typeface="Poppins"/>
              </a:rPr>
              <a:t>Advanced Node.js concepts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  <a:p>
            <a:pPr lvl="1" marL="918000" indent="-459000" defTabSz="914400">
              <a:lnSpc>
                <a:spcPts val="510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50" spc="-1" strike="noStrike">
                <a:solidFill>
                  <a:srgbClr val="000000"/>
                </a:solidFill>
                <a:latin typeface="Poppins"/>
                <a:ea typeface="Poppins"/>
              </a:rPr>
              <a:t>System Design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  <a:p>
            <a:pPr lvl="1" marL="918000" indent="-459000" defTabSz="914400">
              <a:lnSpc>
                <a:spcPts val="510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50" spc="-1" strike="noStrike">
                <a:solidFill>
                  <a:srgbClr val="000000"/>
                </a:solidFill>
                <a:latin typeface="Poppins"/>
                <a:ea typeface="Poppins"/>
              </a:rPr>
              <a:t>Scalable Application Architecture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  <a:p>
            <a:pPr lvl="1" marL="918000" indent="-459000" defTabSz="914400">
              <a:lnSpc>
                <a:spcPts val="510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50" spc="-1" strike="noStrike">
                <a:solidFill>
                  <a:srgbClr val="000000"/>
                </a:solidFill>
                <a:latin typeface="Poppins"/>
                <a:ea typeface="Poppins"/>
              </a:rPr>
              <a:t>API Security Best Practices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  <a:p>
            <a:pPr lvl="1" marL="918000" indent="-459000" defTabSz="914400">
              <a:lnSpc>
                <a:spcPts val="510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50" spc="-1" strike="noStrike">
                <a:solidFill>
                  <a:srgbClr val="000000"/>
                </a:solidFill>
                <a:latin typeface="Poppins"/>
                <a:ea typeface="Poppins"/>
              </a:rPr>
              <a:t>Basic DevOps and Cloud knowledge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2"/>
          <p:cNvSpPr/>
          <p:nvPr/>
        </p:nvSpPr>
        <p:spPr>
          <a:xfrm>
            <a:off x="15405480" y="3779640"/>
            <a:ext cx="5287320" cy="5287320"/>
          </a:xfrm>
          <a:custGeom>
            <a:avLst/>
            <a:gdLst>
              <a:gd name="textAreaLeft" fmla="*/ 0 w 5287320"/>
              <a:gd name="textAreaRight" fmla="*/ 5287680 w 5287320"/>
              <a:gd name="textAreaTop" fmla="*/ 0 h 5287320"/>
              <a:gd name="textAreaBottom" fmla="*/ 5287680 h 5287320"/>
            </a:gdLst>
            <a:ahLst/>
            <a:rect l="textAreaLeft" t="textAreaTop" r="textAreaRight" b="textAreaBottom"/>
            <a:pathLst>
              <a:path w="5287637" h="5287637">
                <a:moveTo>
                  <a:pt x="0" y="0"/>
                </a:moveTo>
                <a:lnTo>
                  <a:pt x="5287637" y="0"/>
                </a:lnTo>
                <a:lnTo>
                  <a:pt x="5287637" y="5287637"/>
                </a:lnTo>
                <a:lnTo>
                  <a:pt x="0" y="52876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Freeform 3"/>
          <p:cNvSpPr/>
          <p:nvPr/>
        </p:nvSpPr>
        <p:spPr>
          <a:xfrm>
            <a:off x="15405480" y="4011840"/>
            <a:ext cx="6506280" cy="4098960"/>
          </a:xfrm>
          <a:custGeom>
            <a:avLst/>
            <a:gdLst>
              <a:gd name="textAreaLeft" fmla="*/ 0 w 6506280"/>
              <a:gd name="textAreaRight" fmla="*/ 6506640 w 6506280"/>
              <a:gd name="textAreaTop" fmla="*/ 0 h 4098960"/>
              <a:gd name="textAreaBottom" fmla="*/ 4099320 h 4098960"/>
            </a:gdLst>
            <a:ahLst/>
            <a:rect l="textAreaLeft" t="textAreaTop" r="textAreaRight" b="textAreaBottom"/>
            <a:pathLst>
              <a:path w="6506789" h="4099277">
                <a:moveTo>
                  <a:pt x="0" y="0"/>
                </a:moveTo>
                <a:lnTo>
                  <a:pt x="6506789" y="0"/>
                </a:lnTo>
                <a:lnTo>
                  <a:pt x="6506789" y="4099277"/>
                </a:lnTo>
                <a:lnTo>
                  <a:pt x="0" y="40992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Freeform 4"/>
          <p:cNvSpPr/>
          <p:nvPr/>
        </p:nvSpPr>
        <p:spPr>
          <a:xfrm>
            <a:off x="1665000" y="-4745520"/>
            <a:ext cx="10342080" cy="10342080"/>
          </a:xfrm>
          <a:custGeom>
            <a:avLst/>
            <a:gdLst>
              <a:gd name="textAreaLeft" fmla="*/ 0 w 10342080"/>
              <a:gd name="textAreaRight" fmla="*/ 10342440 w 10342080"/>
              <a:gd name="textAreaTop" fmla="*/ 0 h 10342080"/>
              <a:gd name="textAreaBottom" fmla="*/ 10342440 h 10342080"/>
            </a:gdLst>
            <a:ahLst/>
            <a:rect l="textAreaLeft" t="textAreaTop" r="textAreaRight" b="textAreaBottom"/>
            <a:pathLst>
              <a:path w="10342285" h="10342285">
                <a:moveTo>
                  <a:pt x="0" y="0"/>
                </a:moveTo>
                <a:lnTo>
                  <a:pt x="10342284" y="0"/>
                </a:lnTo>
                <a:lnTo>
                  <a:pt x="10342284" y="10342284"/>
                </a:lnTo>
                <a:lnTo>
                  <a:pt x="0" y="10342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Freeform 5"/>
          <p:cNvSpPr/>
          <p:nvPr/>
        </p:nvSpPr>
        <p:spPr>
          <a:xfrm>
            <a:off x="3511080" y="9066960"/>
            <a:ext cx="3072960" cy="3908160"/>
          </a:xfrm>
          <a:custGeom>
            <a:avLst/>
            <a:gdLst>
              <a:gd name="textAreaLeft" fmla="*/ 0 w 3072960"/>
              <a:gd name="textAreaRight" fmla="*/ 3073320 w 3072960"/>
              <a:gd name="textAreaTop" fmla="*/ 0 h 3908160"/>
              <a:gd name="textAreaBottom" fmla="*/ 3908520 h 3908160"/>
            </a:gdLst>
            <a:ahLst/>
            <a:rect l="textAreaLeft" t="textAreaTop" r="textAreaRight" b="textAreaBottom"/>
            <a:pathLst>
              <a:path w="3073203" h="3908684">
                <a:moveTo>
                  <a:pt x="0" y="0"/>
                </a:moveTo>
                <a:lnTo>
                  <a:pt x="3073203" y="0"/>
                </a:lnTo>
                <a:lnTo>
                  <a:pt x="3073203" y="3908684"/>
                </a:lnTo>
                <a:lnTo>
                  <a:pt x="0" y="3908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8962920" y="1896840"/>
            <a:ext cx="644220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48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Poppins Bold"/>
                <a:ea typeface="Poppins Bold"/>
              </a:rPr>
              <a:t>WHERE I SEE MYSELF IN 5 YEARS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Box 7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Freeform 8"/>
          <p:cNvSpPr/>
          <p:nvPr/>
        </p:nvSpPr>
        <p:spPr>
          <a:xfrm>
            <a:off x="7482960" y="-1838520"/>
            <a:ext cx="3679920" cy="3100320"/>
          </a:xfrm>
          <a:custGeom>
            <a:avLst/>
            <a:gdLst>
              <a:gd name="textAreaLeft" fmla="*/ 0 w 3679920"/>
              <a:gd name="textAreaRight" fmla="*/ 3680280 w 3679920"/>
              <a:gd name="textAreaTop" fmla="*/ 0 h 3100320"/>
              <a:gd name="textAreaBottom" fmla="*/ 3100680 h 3100320"/>
            </a:gdLst>
            <a:ahLst/>
            <a:rect l="textAreaLeft" t="textAreaTop" r="textAreaRight" b="textAreaBottom"/>
            <a:pathLst>
              <a:path w="3680124" h="3100504">
                <a:moveTo>
                  <a:pt x="0" y="0"/>
                </a:moveTo>
                <a:lnTo>
                  <a:pt x="3680124" y="0"/>
                </a:lnTo>
                <a:lnTo>
                  <a:pt x="3680124" y="3100504"/>
                </a:lnTo>
                <a:lnTo>
                  <a:pt x="0" y="3100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9"/>
          <p:cNvGrpSpPr/>
          <p:nvPr/>
        </p:nvGrpSpPr>
        <p:grpSpPr>
          <a:xfrm>
            <a:off x="0" y="2773080"/>
            <a:ext cx="8456400" cy="4472280"/>
            <a:chOff x="0" y="2773080"/>
            <a:chExt cx="8456400" cy="4472280"/>
          </a:xfrm>
        </p:grpSpPr>
        <p:sp>
          <p:nvSpPr>
            <p:cNvPr id="192" name="Freeform 10"/>
            <p:cNvSpPr/>
            <p:nvPr/>
          </p:nvSpPr>
          <p:spPr>
            <a:xfrm>
              <a:off x="0" y="2773080"/>
              <a:ext cx="8456400" cy="4472280"/>
            </a:xfrm>
            <a:custGeom>
              <a:avLst/>
              <a:gdLst>
                <a:gd name="textAreaLeft" fmla="*/ 0 w 8456400"/>
                <a:gd name="textAreaRight" fmla="*/ 8456760 w 8456400"/>
                <a:gd name="textAreaTop" fmla="*/ 0 h 4472280"/>
                <a:gd name="textAreaBottom" fmla="*/ 4472640 h 4472280"/>
              </a:gdLst>
              <a:ahLst/>
              <a:rect l="textAreaLeft" t="textAreaTop" r="textAreaRight" b="textAreaBottom"/>
              <a:pathLst>
                <a:path w="1310184" h="692957">
                  <a:moveTo>
                    <a:pt x="0" y="0"/>
                  </a:moveTo>
                  <a:lnTo>
                    <a:pt x="1310184" y="0"/>
                  </a:lnTo>
                  <a:lnTo>
                    <a:pt x="1310184" y="692957"/>
                  </a:lnTo>
                  <a:lnTo>
                    <a:pt x="0" y="692957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3" name="TextBox 11"/>
          <p:cNvSpPr/>
          <p:nvPr/>
        </p:nvSpPr>
        <p:spPr>
          <a:xfrm>
            <a:off x="9144000" y="4858920"/>
            <a:ext cx="676044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defTabSz="914400">
              <a:lnSpc>
                <a:spcPts val="311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Poppins Medium"/>
                <a:ea typeface="Poppins Medium"/>
              </a:rPr>
              <a:t>Working as a Backend Engineer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561240" indent="-280800" defTabSz="914400">
              <a:lnSpc>
                <a:spcPts val="311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Poppins Medium"/>
                <a:ea typeface="Poppins Medium"/>
              </a:rPr>
              <a:t>Designing scalable and secure systems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561240" indent="-280800" defTabSz="914400">
              <a:lnSpc>
                <a:spcPts val="311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Poppins Medium"/>
                <a:ea typeface="Poppins Medium"/>
              </a:rPr>
              <a:t>Contributing to real-world production applications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561240" indent="-280800" defTabSz="914400">
              <a:lnSpc>
                <a:spcPts val="311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Poppins Medium"/>
                <a:ea typeface="Poppins Medium"/>
              </a:rPr>
              <a:t>Continuously improving my technical skills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eeform 2"/>
          <p:cNvSpPr/>
          <p:nvPr/>
        </p:nvSpPr>
        <p:spPr>
          <a:xfrm>
            <a:off x="-1000440" y="6580080"/>
            <a:ext cx="7165440" cy="4451400"/>
          </a:xfrm>
          <a:custGeom>
            <a:avLst/>
            <a:gdLst>
              <a:gd name="textAreaLeft" fmla="*/ 0 w 7165440"/>
              <a:gd name="textAreaRight" fmla="*/ 7165800 w 7165440"/>
              <a:gd name="textAreaTop" fmla="*/ 0 h 4451400"/>
              <a:gd name="textAreaBottom" fmla="*/ 4451760 h 4451400"/>
            </a:gdLst>
            <a:ahLst/>
            <a:rect l="textAreaLeft" t="textAreaTop" r="textAreaRight" b="textAreaBottom"/>
            <a:pathLst>
              <a:path w="7165887" h="4451807">
                <a:moveTo>
                  <a:pt x="0" y="0"/>
                </a:moveTo>
                <a:lnTo>
                  <a:pt x="7165887" y="0"/>
                </a:lnTo>
                <a:lnTo>
                  <a:pt x="7165887" y="4451807"/>
                </a:lnTo>
                <a:lnTo>
                  <a:pt x="0" y="44518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3"/>
          <p:cNvSpPr/>
          <p:nvPr/>
        </p:nvSpPr>
        <p:spPr>
          <a:xfrm>
            <a:off x="5282280" y="1701720"/>
            <a:ext cx="683676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48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Poppins Medium"/>
                <a:ea typeface="Poppins Medium"/>
              </a:rPr>
              <a:t>CONCLUSION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Box 4"/>
          <p:cNvSpPr/>
          <p:nvPr/>
        </p:nvSpPr>
        <p:spPr>
          <a:xfrm>
            <a:off x="4667400" y="3353760"/>
            <a:ext cx="9161640" cy="28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47640" indent="-324000" defTabSz="914400">
              <a:lnSpc>
                <a:spcPts val="4439"/>
              </a:lnSpc>
              <a:buClr>
                <a:srgbClr val="090909"/>
              </a:buClr>
              <a:buFont typeface="Arial"/>
              <a:buChar char="•"/>
            </a:pPr>
            <a:r>
              <a:rPr b="1" lang="en-US" sz="3000" spc="111" strike="noStrike">
                <a:solidFill>
                  <a:srgbClr val="090909"/>
                </a:solidFill>
                <a:latin typeface="Poppins Medium"/>
                <a:ea typeface="Poppins Medium"/>
              </a:rPr>
              <a:t>Strong academic foundation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24000" defTabSz="914400">
              <a:lnSpc>
                <a:spcPts val="4439"/>
              </a:lnSpc>
              <a:buClr>
                <a:srgbClr val="090909"/>
              </a:buClr>
              <a:buFont typeface="Arial"/>
              <a:buChar char="•"/>
            </a:pPr>
            <a:r>
              <a:rPr b="1" lang="en-US" sz="3000" spc="111" strike="noStrike">
                <a:solidFill>
                  <a:srgbClr val="090909"/>
                </a:solidFill>
                <a:latin typeface="Poppins Medium"/>
                <a:ea typeface="Poppins Medium"/>
              </a:rPr>
              <a:t>1 year hands-on full stack experience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24000" defTabSz="914400">
              <a:lnSpc>
                <a:spcPts val="4439"/>
              </a:lnSpc>
              <a:buClr>
                <a:srgbClr val="090909"/>
              </a:buClr>
              <a:buFont typeface="Arial"/>
              <a:buChar char="•"/>
            </a:pPr>
            <a:r>
              <a:rPr b="1" lang="en-US" sz="3000" spc="111" strike="noStrike">
                <a:solidFill>
                  <a:srgbClr val="090909"/>
                </a:solidFill>
                <a:latin typeface="Poppins Medium"/>
                <a:ea typeface="Poppins Medium"/>
              </a:rPr>
              <a:t>Clear focus on backend development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24000" defTabSz="914400">
              <a:lnSpc>
                <a:spcPts val="4439"/>
              </a:lnSpc>
              <a:buClr>
                <a:srgbClr val="090909"/>
              </a:buClr>
              <a:buFont typeface="Arial"/>
              <a:buChar char="•"/>
            </a:pPr>
            <a:r>
              <a:rPr b="1" lang="en-US" sz="3000" spc="111" strike="noStrike">
                <a:solidFill>
                  <a:srgbClr val="090909"/>
                </a:solidFill>
                <a:latin typeface="Poppins Medium"/>
                <a:ea typeface="Poppins Medium"/>
              </a:rPr>
              <a:t>Long-term goal to become a skilled backend engineer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Box 5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Freeform 6"/>
          <p:cNvSpPr/>
          <p:nvPr/>
        </p:nvSpPr>
        <p:spPr>
          <a:xfrm>
            <a:off x="11709720" y="-5549760"/>
            <a:ext cx="11099160" cy="11099160"/>
          </a:xfrm>
          <a:custGeom>
            <a:avLst/>
            <a:gdLst>
              <a:gd name="textAreaLeft" fmla="*/ 0 w 11099160"/>
              <a:gd name="textAreaRight" fmla="*/ 11099520 w 11099160"/>
              <a:gd name="textAreaTop" fmla="*/ 0 h 11099160"/>
              <a:gd name="textAreaBottom" fmla="*/ 11099520 h 11099160"/>
            </a:gdLst>
            <a:ahLst/>
            <a:rect l="textAreaLeft" t="textAreaTop" r="textAreaRight" b="textAreaBottom"/>
            <a:pathLst>
              <a:path w="11099368" h="11099368">
                <a:moveTo>
                  <a:pt x="0" y="0"/>
                </a:moveTo>
                <a:lnTo>
                  <a:pt x="11099368" y="0"/>
                </a:lnTo>
                <a:lnTo>
                  <a:pt x="11099368" y="11099368"/>
                </a:lnTo>
                <a:lnTo>
                  <a:pt x="0" y="11099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Freeform 7"/>
          <p:cNvSpPr/>
          <p:nvPr/>
        </p:nvSpPr>
        <p:spPr>
          <a:xfrm>
            <a:off x="1167480" y="763776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Freeform 8"/>
          <p:cNvSpPr/>
          <p:nvPr/>
        </p:nvSpPr>
        <p:spPr>
          <a:xfrm rot="8554800">
            <a:off x="13681800" y="-536040"/>
            <a:ext cx="5428800" cy="3494880"/>
          </a:xfrm>
          <a:custGeom>
            <a:avLst/>
            <a:gdLst>
              <a:gd name="textAreaLeft" fmla="*/ 0 w 5428800"/>
              <a:gd name="textAreaRight" fmla="*/ 5429160 w 5428800"/>
              <a:gd name="textAreaTop" fmla="*/ 0 h 3494880"/>
              <a:gd name="textAreaBottom" fmla="*/ 3495240 h 3494880"/>
            </a:gdLst>
            <a:ahLst/>
            <a:rect l="textAreaLeft" t="textAreaTop" r="textAreaRight" b="textAreaBottom"/>
            <a:pathLst>
              <a:path w="5429323" h="3495127">
                <a:moveTo>
                  <a:pt x="0" y="0"/>
                </a:moveTo>
                <a:lnTo>
                  <a:pt x="5429323" y="0"/>
                </a:lnTo>
                <a:lnTo>
                  <a:pt x="5429323" y="3495127"/>
                </a:lnTo>
                <a:lnTo>
                  <a:pt x="0" y="34951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Freeform 9"/>
          <p:cNvSpPr/>
          <p:nvPr/>
        </p:nvSpPr>
        <p:spPr>
          <a:xfrm>
            <a:off x="14480640" y="576360"/>
            <a:ext cx="5646240" cy="5399280"/>
          </a:xfrm>
          <a:custGeom>
            <a:avLst/>
            <a:gdLst>
              <a:gd name="textAreaLeft" fmla="*/ 0 w 5646240"/>
              <a:gd name="textAreaRight" fmla="*/ 5646600 w 5646240"/>
              <a:gd name="textAreaTop" fmla="*/ 0 h 5399280"/>
              <a:gd name="textAreaBottom" fmla="*/ 5399640 h 5399280"/>
            </a:gdLst>
            <a:ahLst/>
            <a:rect l="textAreaLeft" t="textAreaTop" r="textAreaRight" b="textAreaBottom"/>
            <a:pathLst>
              <a:path w="5646633" h="5399593">
                <a:moveTo>
                  <a:pt x="0" y="0"/>
                </a:moveTo>
                <a:lnTo>
                  <a:pt x="5646633" y="0"/>
                </a:lnTo>
                <a:lnTo>
                  <a:pt x="5646633" y="5399593"/>
                </a:lnTo>
                <a:lnTo>
                  <a:pt x="0" y="53995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"/>
          <p:cNvSpPr/>
          <p:nvPr/>
        </p:nvSpPr>
        <p:spPr>
          <a:xfrm>
            <a:off x="-1000440" y="7129080"/>
            <a:ext cx="6282360" cy="3902760"/>
          </a:xfrm>
          <a:custGeom>
            <a:avLst/>
            <a:gdLst>
              <a:gd name="textAreaLeft" fmla="*/ 0 w 6282360"/>
              <a:gd name="textAreaRight" fmla="*/ 6282720 w 6282360"/>
              <a:gd name="textAreaTop" fmla="*/ 0 h 3902760"/>
              <a:gd name="textAreaBottom" fmla="*/ 3903120 h 3902760"/>
            </a:gdLst>
            <a:ahLst/>
            <a:rect l="textAreaLeft" t="textAreaTop" r="textAreaRight" b="textAreaBottom"/>
            <a:pathLst>
              <a:path w="6282654" h="3903099">
                <a:moveTo>
                  <a:pt x="0" y="0"/>
                </a:moveTo>
                <a:lnTo>
                  <a:pt x="6282654" y="0"/>
                </a:lnTo>
                <a:lnTo>
                  <a:pt x="6282654" y="3903099"/>
                </a:lnTo>
                <a:lnTo>
                  <a:pt x="0" y="39030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3"/>
          <p:cNvSpPr/>
          <p:nvPr/>
        </p:nvSpPr>
        <p:spPr>
          <a:xfrm>
            <a:off x="4770360" y="4033440"/>
            <a:ext cx="8747280" cy="15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2240"/>
              </a:lnSpc>
            </a:pPr>
            <a:r>
              <a:rPr b="1" lang="en-US" sz="10200" spc="-1" strike="noStrike">
                <a:solidFill>
                  <a:srgbClr val="000000"/>
                </a:solidFill>
                <a:latin typeface="Poppins Semi-Bold"/>
                <a:ea typeface="Poppins Semi-Bold"/>
              </a:rPr>
              <a:t>THANK YOU</a:t>
            </a:r>
            <a:endParaRPr b="0" lang="en-US" sz="10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4"/>
          <p:cNvSpPr/>
          <p:nvPr/>
        </p:nvSpPr>
        <p:spPr>
          <a:xfrm>
            <a:off x="16966440" y="9295560"/>
            <a:ext cx="80748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60"/>
              </a:lnSpc>
            </a:pPr>
            <a:r>
              <a:rPr b="1" lang="en-US" sz="1800" spc="-1" strike="noStrike">
                <a:solidFill>
                  <a:srgbClr val="2c8c24"/>
                </a:solidFill>
                <a:latin typeface="Poppins Bold"/>
                <a:ea typeface="Poppins Bold"/>
              </a:rPr>
              <a:t>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 5"/>
          <p:cNvSpPr/>
          <p:nvPr/>
        </p:nvSpPr>
        <p:spPr>
          <a:xfrm>
            <a:off x="11709720" y="-5549760"/>
            <a:ext cx="11099160" cy="11099160"/>
          </a:xfrm>
          <a:custGeom>
            <a:avLst/>
            <a:gdLst>
              <a:gd name="textAreaLeft" fmla="*/ 0 w 11099160"/>
              <a:gd name="textAreaRight" fmla="*/ 11099520 w 11099160"/>
              <a:gd name="textAreaTop" fmla="*/ 0 h 11099160"/>
              <a:gd name="textAreaBottom" fmla="*/ 11099520 h 11099160"/>
            </a:gdLst>
            <a:ahLst/>
            <a:rect l="textAreaLeft" t="textAreaTop" r="textAreaRight" b="textAreaBottom"/>
            <a:pathLst>
              <a:path w="11099368" h="11099368">
                <a:moveTo>
                  <a:pt x="0" y="0"/>
                </a:moveTo>
                <a:lnTo>
                  <a:pt x="11099368" y="0"/>
                </a:lnTo>
                <a:lnTo>
                  <a:pt x="11099368" y="11099368"/>
                </a:lnTo>
                <a:lnTo>
                  <a:pt x="0" y="11099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Freeform 6"/>
          <p:cNvSpPr/>
          <p:nvPr/>
        </p:nvSpPr>
        <p:spPr>
          <a:xfrm>
            <a:off x="1167480" y="7637760"/>
            <a:ext cx="8229240" cy="8229240"/>
          </a:xfrm>
          <a:custGeom>
            <a:avLst/>
            <a:gdLst>
              <a:gd name="textAreaLeft" fmla="*/ 0 w 8229240"/>
              <a:gd name="textAreaRight" fmla="*/ 8229600 w 8229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Freeform 7"/>
          <p:cNvSpPr/>
          <p:nvPr/>
        </p:nvSpPr>
        <p:spPr>
          <a:xfrm rot="8554800">
            <a:off x="14257080" y="-730800"/>
            <a:ext cx="4608720" cy="2966760"/>
          </a:xfrm>
          <a:custGeom>
            <a:avLst/>
            <a:gdLst>
              <a:gd name="textAreaLeft" fmla="*/ 0 w 4608720"/>
              <a:gd name="textAreaRight" fmla="*/ 4609080 w 4608720"/>
              <a:gd name="textAreaTop" fmla="*/ 0 h 2966760"/>
              <a:gd name="textAreaBottom" fmla="*/ 2967120 h 2966760"/>
            </a:gdLst>
            <a:ahLst/>
            <a:rect l="textAreaLeft" t="textAreaTop" r="textAreaRight" b="textAreaBottom"/>
            <a:pathLst>
              <a:path w="4609118" h="2967120">
                <a:moveTo>
                  <a:pt x="0" y="0"/>
                </a:moveTo>
                <a:lnTo>
                  <a:pt x="4609118" y="0"/>
                </a:lnTo>
                <a:lnTo>
                  <a:pt x="4609118" y="2967120"/>
                </a:lnTo>
                <a:lnTo>
                  <a:pt x="0" y="29671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Freeform 8"/>
          <p:cNvSpPr/>
          <p:nvPr/>
        </p:nvSpPr>
        <p:spPr>
          <a:xfrm>
            <a:off x="15940440" y="576360"/>
            <a:ext cx="4186440" cy="4003200"/>
          </a:xfrm>
          <a:custGeom>
            <a:avLst/>
            <a:gdLst>
              <a:gd name="textAreaLeft" fmla="*/ 0 w 4186440"/>
              <a:gd name="textAreaRight" fmla="*/ 4186800 w 4186440"/>
              <a:gd name="textAreaTop" fmla="*/ 0 h 4003200"/>
              <a:gd name="textAreaBottom" fmla="*/ 4003560 h 4003200"/>
            </a:gdLst>
            <a:ahLst/>
            <a:rect l="textAreaLeft" t="textAreaTop" r="textAreaRight" b="textAreaBottom"/>
            <a:pathLst>
              <a:path w="4186674" h="4003507">
                <a:moveTo>
                  <a:pt x="0" y="0"/>
                </a:moveTo>
                <a:lnTo>
                  <a:pt x="4186675" y="0"/>
                </a:lnTo>
                <a:lnTo>
                  <a:pt x="4186675" y="4003507"/>
                </a:lnTo>
                <a:lnTo>
                  <a:pt x="0" y="4003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DAG6qZCTbX8</dc:identifier>
  <dc:language>en-US</dc:language>
  <cp:lastModifiedBy/>
  <dcterms:modified xsi:type="dcterms:W3CDTF">2026-02-26T22:46:35Z</dcterms:modified>
  <cp:revision>2</cp:revision>
  <dc:subject/>
  <dc:title>Abu-Zahed-Career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